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4.xml" ContentType="application/vnd.openxmlformats-officedocument.theme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77" r:id="rId2"/>
    <p:sldMasterId id="2147483707" r:id="rId3"/>
    <p:sldMasterId id="2147483719" r:id="rId4"/>
    <p:sldMasterId id="2147483731" r:id="rId5"/>
    <p:sldMasterId id="2147483757" r:id="rId6"/>
  </p:sldMasterIdLst>
  <p:notesMasterIdLst>
    <p:notesMasterId r:id="rId25"/>
  </p:notesMasterIdLst>
  <p:handoutMasterIdLst>
    <p:handoutMasterId r:id="rId26"/>
  </p:handoutMasterIdLst>
  <p:sldIdLst>
    <p:sldId id="3426" r:id="rId7"/>
    <p:sldId id="3437" r:id="rId8"/>
    <p:sldId id="257" r:id="rId9"/>
    <p:sldId id="3412" r:id="rId10"/>
    <p:sldId id="3430" r:id="rId11"/>
    <p:sldId id="3414" r:id="rId12"/>
    <p:sldId id="553" r:id="rId13"/>
    <p:sldId id="554" r:id="rId14"/>
    <p:sldId id="267" r:id="rId15"/>
    <p:sldId id="3420" r:id="rId16"/>
    <p:sldId id="262" r:id="rId17"/>
    <p:sldId id="3425" r:id="rId18"/>
    <p:sldId id="260" r:id="rId19"/>
    <p:sldId id="3433" r:id="rId20"/>
    <p:sldId id="3434" r:id="rId21"/>
    <p:sldId id="3422" r:id="rId22"/>
    <p:sldId id="3435" r:id="rId23"/>
    <p:sldId id="271" r:id="rId24"/>
  </p:sldIdLst>
  <p:sldSz cx="12192000" cy="6858000"/>
  <p:notesSz cx="6858000" cy="9144000"/>
  <p:custDataLst>
    <p:tags r:id="rId2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9">
          <p15:clr>
            <a:srgbClr val="A4A3A4"/>
          </p15:clr>
        </p15:guide>
        <p15:guide id="2" pos="3845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A7D4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 showGuides="1">
      <p:cViewPr varScale="1">
        <p:scale>
          <a:sx n="70" d="100"/>
          <a:sy n="70" d="100"/>
        </p:scale>
        <p:origin x="738" y="60"/>
      </p:cViewPr>
      <p:guideLst>
        <p:guide orient="horz" pos="2199"/>
        <p:guide pos="3845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3330" y="5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handoutMaster" Target="handoutMasters/handoutMaster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5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presProps" Target="presProps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4FB67E24-74AE-464F-9096-A31ECD1426E5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D481E6B-415F-4245-85C7-1737FBA044A1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DD02F5-BD57-4285-9A5F-E6C6E66D0C46}" type="datetimeFigureOut">
              <a:rPr lang="en-US" smtClean="0"/>
              <a:t>4/29/2026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9C195-E1AC-468F-AE78-6847957029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56FBCFF-ED85-4E43-BC8D-39CAD01052C6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6F4EDA-C7DA-4E65-8FEB-D71B1DDD2B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10880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838EAB-7C2D-42A5-B075-4F96A3998566}" type="datetimeFigureOut">
              <a:rPr lang="zh-CN" altLang="en-US" smtClean="0"/>
              <a:t>2026/4/29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CA559D-941E-4549-95B0-1231322DEC5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0CA559D-941E-4549-95B0-1231322DEC58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0CA559D-941E-4549-95B0-1231322DEC58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846905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0CA559D-941E-4549-95B0-1231322DEC5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0401796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789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vi-VN"/>
              <a:t>- GV đọc mẫu – gọi HS đọc lại</a:t>
            </a:r>
            <a:endParaRPr lang="en-US"/>
          </a:p>
        </p:txBody>
      </p:sp>
      <p:sp>
        <p:nvSpPr>
          <p:cNvPr id="35844" name="Slide Number Placeholder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algn="r" defTabSz="9128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3606173-880B-4EDB-B93F-33C2B4F3C90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pPr marL="0" marR="0" lvl="0" indent="0" algn="r" defTabSz="91281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itchFamily="34" charset="0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2107586-A69F-96ED-A382-B565618CEB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F45A8BEA-C414-743D-68C5-A9816BBA432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BD2D02C9-FAB0-C5D0-67A6-6DCC6CB558C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F9296FA2-6F3C-FFDC-A0DD-12F516D1DAB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0CA559D-941E-4549-95B0-1231322DEC5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973555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hyperlink" Target="http://bit.ly/2TyoMsr" TargetMode="External"/><Relationship Id="rId2" Type="http://schemas.openxmlformats.org/officeDocument/2006/relationships/hyperlink" Target="http://bit.ly/2Tynxth" TargetMode="External"/><Relationship Id="rId1" Type="http://schemas.openxmlformats.org/officeDocument/2006/relationships/slideMaster" Target="../slideMasters/slideMaster2.xml"/><Relationship Id="rId4" Type="http://schemas.openxmlformats.org/officeDocument/2006/relationships/hyperlink" Target="http://bit.ly/2TtBDfr" TargetMode="Externa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6.xml"/><Relationship Id="rId4" Type="http://schemas.openxmlformats.org/officeDocument/2006/relationships/image" Target="../media/image7.png"/></Relationships>
</file>

<file path=ppt/slideLayouts/_rels/slideLayout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A44453-0400-4C43-9976-0D03BD583E72}" type="datetimeFigureOut">
              <a:rPr lang="zh-CN" altLang="en-US" smtClean="0"/>
              <a:t>2026/4/29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2B88B5-5083-40FD-B34D-9B8B9123660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A44453-0400-4C43-9976-0D03BD583E72}" type="datetimeFigureOut">
              <a:rPr lang="zh-CN" altLang="en-US" smtClean="0"/>
              <a:t>2026/4/29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2B88B5-5083-40FD-B34D-9B8B9123660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A44453-0400-4C43-9976-0D03BD583E72}" type="datetimeFigureOut">
              <a:rPr lang="zh-CN" altLang="en-US" smtClean="0"/>
              <a:t>2026/4/29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2B88B5-5083-40FD-B34D-9B8B9123660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>
            <a:spLocks noGrp="1"/>
          </p:cNvSpPr>
          <p:nvPr>
            <p:ph type="ctrTitle"/>
          </p:nvPr>
        </p:nvSpPr>
        <p:spPr>
          <a:xfrm rot="-193354">
            <a:off x="3422696" y="2347659"/>
            <a:ext cx="5443408" cy="2199476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>
                <a:solidFill>
                  <a:srgbClr val="434343"/>
                </a:solidFill>
                <a:latin typeface="Odibee Sans"/>
                <a:ea typeface="Odibee Sans"/>
                <a:cs typeface="Odibee Sans"/>
                <a:sym typeface="Odibee Sans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9pPr>
          </a:lstStyle>
          <a:p>
            <a:endParaRPr/>
          </a:p>
        </p:txBody>
      </p:sp>
      <p:sp>
        <p:nvSpPr>
          <p:cNvPr id="10" name="Google Shape;10;p2"/>
          <p:cNvSpPr txBox="1">
            <a:spLocks noGrp="1"/>
          </p:cNvSpPr>
          <p:nvPr>
            <p:ph type="subTitle" idx="1"/>
          </p:nvPr>
        </p:nvSpPr>
        <p:spPr>
          <a:xfrm rot="-193396">
            <a:off x="3974123" y="3786757"/>
            <a:ext cx="4858887" cy="64702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133">
                <a:solidFill>
                  <a:srgbClr val="434343"/>
                </a:solidFill>
                <a:latin typeface="Bellota Text"/>
                <a:ea typeface="Bellota Text"/>
                <a:cs typeface="Bellota Text"/>
                <a:sym typeface="Bellota Text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9pPr>
          </a:lstStyle>
          <a:p>
            <a:endParaRPr/>
          </a:p>
        </p:txBody>
      </p:sp>
      <p:grpSp>
        <p:nvGrpSpPr>
          <p:cNvPr id="11" name="Google Shape;11;p2"/>
          <p:cNvGrpSpPr/>
          <p:nvPr/>
        </p:nvGrpSpPr>
        <p:grpSpPr>
          <a:xfrm>
            <a:off x="-12000" y="-11580"/>
            <a:ext cx="12192000" cy="6880699"/>
            <a:chOff x="-8950" y="0"/>
            <a:chExt cx="9144000" cy="5143551"/>
          </a:xfrm>
        </p:grpSpPr>
        <p:sp>
          <p:nvSpPr>
            <p:cNvPr id="12" name="Google Shape;12;p2"/>
            <p:cNvSpPr/>
            <p:nvPr/>
          </p:nvSpPr>
          <p:spPr>
            <a:xfrm>
              <a:off x="-8950" y="0"/>
              <a:ext cx="9144000" cy="5143500"/>
            </a:xfrm>
            <a:prstGeom prst="rect">
              <a:avLst/>
            </a:prstGeom>
            <a:solidFill>
              <a:srgbClr val="BFE8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3" name="Google Shape;13;p2"/>
            <p:cNvSpPr/>
            <p:nvPr/>
          </p:nvSpPr>
          <p:spPr>
            <a:xfrm>
              <a:off x="-8950" y="1285817"/>
              <a:ext cx="9144000" cy="1286100"/>
            </a:xfrm>
            <a:prstGeom prst="rect">
              <a:avLst/>
            </a:prstGeom>
            <a:solidFill>
              <a:srgbClr val="9CE8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4" name="Google Shape;14;p2"/>
            <p:cNvSpPr/>
            <p:nvPr/>
          </p:nvSpPr>
          <p:spPr>
            <a:xfrm>
              <a:off x="-8950" y="2571634"/>
              <a:ext cx="9144000" cy="1286100"/>
            </a:xfrm>
            <a:prstGeom prst="rect">
              <a:avLst/>
            </a:prstGeom>
            <a:solidFill>
              <a:srgbClr val="BFE8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5" name="Google Shape;15;p2"/>
            <p:cNvSpPr/>
            <p:nvPr/>
          </p:nvSpPr>
          <p:spPr>
            <a:xfrm>
              <a:off x="-8950" y="3857451"/>
              <a:ext cx="9144000" cy="1286100"/>
            </a:xfrm>
            <a:prstGeom prst="rect">
              <a:avLst/>
            </a:prstGeom>
            <a:solidFill>
              <a:srgbClr val="9CE8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</p:spTree>
    <p:extLst>
      <p:ext uri="{BB962C8B-B14F-4D97-AF65-F5344CB8AC3E}">
        <p14:creationId xmlns:p14="http://schemas.microsoft.com/office/powerpoint/2010/main" val="85052434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 and two columns">
    <p:bg>
      <p:bgPr>
        <a:solidFill>
          <a:srgbClr val="FFFBEF"/>
        </a:solidFill>
        <a:effectLst/>
      </p:bgPr>
    </p:bg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5"/>
          <p:cNvSpPr txBox="1">
            <a:spLocks noGrp="1"/>
          </p:cNvSpPr>
          <p:nvPr>
            <p:ph type="title"/>
          </p:nvPr>
        </p:nvSpPr>
        <p:spPr>
          <a:xfrm>
            <a:off x="1914400" y="460305"/>
            <a:ext cx="93232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4400">
                <a:solidFill>
                  <a:schemeClr val="dk1"/>
                </a:solidFill>
                <a:latin typeface="Odibee Sans"/>
                <a:ea typeface="Odibee Sans"/>
                <a:cs typeface="Odibee Sans"/>
                <a:sym typeface="Odibee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>
                <a:solidFill>
                  <a:schemeClr val="dk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>
                <a:solidFill>
                  <a:schemeClr val="dk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>
                <a:solidFill>
                  <a:schemeClr val="dk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>
                <a:solidFill>
                  <a:schemeClr val="dk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>
                <a:solidFill>
                  <a:schemeClr val="dk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>
                <a:solidFill>
                  <a:schemeClr val="dk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>
                <a:solidFill>
                  <a:schemeClr val="dk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cxnSp>
        <p:nvCxnSpPr>
          <p:cNvPr id="62" name="Google Shape;62;p5"/>
          <p:cNvCxnSpPr/>
          <p:nvPr/>
        </p:nvCxnSpPr>
        <p:spPr>
          <a:xfrm>
            <a:off x="955600" y="1155033"/>
            <a:ext cx="112364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63" name="Google Shape;63;p5"/>
          <p:cNvCxnSpPr/>
          <p:nvPr/>
        </p:nvCxnSpPr>
        <p:spPr>
          <a:xfrm>
            <a:off x="955600" y="1892833"/>
            <a:ext cx="112364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64" name="Google Shape;64;p5"/>
          <p:cNvCxnSpPr/>
          <p:nvPr/>
        </p:nvCxnSpPr>
        <p:spPr>
          <a:xfrm>
            <a:off x="955600" y="2630633"/>
            <a:ext cx="112364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65" name="Google Shape;65;p5"/>
          <p:cNvCxnSpPr/>
          <p:nvPr/>
        </p:nvCxnSpPr>
        <p:spPr>
          <a:xfrm>
            <a:off x="955600" y="3368433"/>
            <a:ext cx="112364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66" name="Google Shape;66;p5"/>
          <p:cNvCxnSpPr/>
          <p:nvPr/>
        </p:nvCxnSpPr>
        <p:spPr>
          <a:xfrm>
            <a:off x="955600" y="4106233"/>
            <a:ext cx="112364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67" name="Google Shape;67;p5"/>
          <p:cNvCxnSpPr/>
          <p:nvPr/>
        </p:nvCxnSpPr>
        <p:spPr>
          <a:xfrm>
            <a:off x="955600" y="4844033"/>
            <a:ext cx="112364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68" name="Google Shape;68;p5"/>
          <p:cNvCxnSpPr/>
          <p:nvPr/>
        </p:nvCxnSpPr>
        <p:spPr>
          <a:xfrm>
            <a:off x="955600" y="5581833"/>
            <a:ext cx="112364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69" name="Google Shape;69;p5"/>
          <p:cNvCxnSpPr/>
          <p:nvPr/>
        </p:nvCxnSpPr>
        <p:spPr>
          <a:xfrm>
            <a:off x="955600" y="6319633"/>
            <a:ext cx="112364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70" name="Google Shape;70;p5"/>
          <p:cNvSpPr/>
          <p:nvPr/>
        </p:nvSpPr>
        <p:spPr>
          <a:xfrm>
            <a:off x="0" y="-22467"/>
            <a:ext cx="955600" cy="6880400"/>
          </a:xfrm>
          <a:prstGeom prst="rect">
            <a:avLst/>
          </a:prstGeom>
          <a:solidFill>
            <a:srgbClr val="F95858"/>
          </a:solidFill>
          <a:ln>
            <a:noFill/>
          </a:ln>
          <a:effectLst>
            <a:outerShdw blurRad="28575" dist="19050" dir="19380000" algn="bl" rotWithShape="0">
              <a:srgbClr val="000000">
                <a:alpha val="21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71" name="Google Shape;71;p5"/>
          <p:cNvSpPr txBox="1">
            <a:spLocks noGrp="1"/>
          </p:cNvSpPr>
          <p:nvPr>
            <p:ph type="subTitle" idx="1"/>
          </p:nvPr>
        </p:nvSpPr>
        <p:spPr>
          <a:xfrm rot="-438706" flipH="1">
            <a:off x="2424347" y="3453987"/>
            <a:ext cx="2816100" cy="136270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133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5"/>
          <p:cNvSpPr txBox="1">
            <a:spLocks noGrp="1"/>
          </p:cNvSpPr>
          <p:nvPr>
            <p:ph type="subTitle" idx="2"/>
          </p:nvPr>
        </p:nvSpPr>
        <p:spPr>
          <a:xfrm rot="-438706" flipH="1">
            <a:off x="2210255" y="2176556"/>
            <a:ext cx="2816100" cy="580337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3867">
                <a:solidFill>
                  <a:schemeClr val="dk1"/>
                </a:solidFill>
                <a:latin typeface="Odibee Sans"/>
                <a:ea typeface="Odibee Sans"/>
                <a:cs typeface="Odibee Sans"/>
                <a:sym typeface="Odibee Sans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3200" b="1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3200" b="1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3200" b="1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3200" b="1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3200" b="1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3200" b="1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3200" b="1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3200" b="1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9pPr>
          </a:lstStyle>
          <a:p>
            <a:endParaRPr/>
          </a:p>
        </p:txBody>
      </p:sp>
      <p:sp>
        <p:nvSpPr>
          <p:cNvPr id="73" name="Google Shape;73;p5"/>
          <p:cNvSpPr/>
          <p:nvPr/>
        </p:nvSpPr>
        <p:spPr>
          <a:xfrm>
            <a:off x="364809" y="1046233"/>
            <a:ext cx="217600" cy="2176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74" name="Google Shape;74;p5"/>
          <p:cNvSpPr/>
          <p:nvPr/>
        </p:nvSpPr>
        <p:spPr>
          <a:xfrm>
            <a:off x="364809" y="2521833"/>
            <a:ext cx="217600" cy="2176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75" name="Google Shape;75;p5"/>
          <p:cNvSpPr/>
          <p:nvPr/>
        </p:nvSpPr>
        <p:spPr>
          <a:xfrm>
            <a:off x="364809" y="4106233"/>
            <a:ext cx="217600" cy="2176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76" name="Google Shape;76;p5"/>
          <p:cNvSpPr/>
          <p:nvPr/>
        </p:nvSpPr>
        <p:spPr>
          <a:xfrm>
            <a:off x="364809" y="5473033"/>
            <a:ext cx="217600" cy="2176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77" name="Google Shape;77;p5"/>
          <p:cNvSpPr txBox="1">
            <a:spLocks noGrp="1"/>
          </p:cNvSpPr>
          <p:nvPr>
            <p:ph type="subTitle" idx="3"/>
          </p:nvPr>
        </p:nvSpPr>
        <p:spPr>
          <a:xfrm rot="472683" flipH="1">
            <a:off x="7386180" y="4063065"/>
            <a:ext cx="2816179" cy="136286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133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5"/>
          <p:cNvSpPr txBox="1">
            <a:spLocks noGrp="1"/>
          </p:cNvSpPr>
          <p:nvPr>
            <p:ph type="subTitle" idx="4"/>
          </p:nvPr>
        </p:nvSpPr>
        <p:spPr>
          <a:xfrm rot="472683" flipH="1">
            <a:off x="7616761" y="2787831"/>
            <a:ext cx="2816179" cy="580285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3867">
                <a:solidFill>
                  <a:schemeClr val="dk1"/>
                </a:solidFill>
                <a:latin typeface="Odibee Sans"/>
                <a:ea typeface="Odibee Sans"/>
                <a:cs typeface="Odibee Sans"/>
                <a:sym typeface="Odibee Sans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3200" b="1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3200" b="1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3200" b="1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3200" b="1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3200" b="1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3200" b="1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3200" b="1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3200" b="1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44176716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bg>
      <p:bgPr>
        <a:solidFill>
          <a:srgbClr val="FFFBEF"/>
        </a:solidFill>
        <a:effectLst/>
      </p:bgPr>
    </p:bg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6"/>
          <p:cNvSpPr txBox="1">
            <a:spLocks noGrp="1"/>
          </p:cNvSpPr>
          <p:nvPr>
            <p:ph type="title"/>
          </p:nvPr>
        </p:nvSpPr>
        <p:spPr>
          <a:xfrm>
            <a:off x="1914400" y="460305"/>
            <a:ext cx="93232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4400">
                <a:solidFill>
                  <a:schemeClr val="dk1"/>
                </a:solidFill>
                <a:latin typeface="Odibee Sans"/>
                <a:ea typeface="Odibee Sans"/>
                <a:cs typeface="Odibee Sans"/>
                <a:sym typeface="Odibee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cxnSp>
        <p:nvCxnSpPr>
          <p:cNvPr id="81" name="Google Shape;81;p6"/>
          <p:cNvCxnSpPr/>
          <p:nvPr/>
        </p:nvCxnSpPr>
        <p:spPr>
          <a:xfrm>
            <a:off x="955600" y="1155033"/>
            <a:ext cx="112364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82" name="Google Shape;82;p6"/>
          <p:cNvCxnSpPr/>
          <p:nvPr/>
        </p:nvCxnSpPr>
        <p:spPr>
          <a:xfrm>
            <a:off x="955600" y="1892833"/>
            <a:ext cx="112364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83" name="Google Shape;83;p6"/>
          <p:cNvCxnSpPr/>
          <p:nvPr/>
        </p:nvCxnSpPr>
        <p:spPr>
          <a:xfrm>
            <a:off x="955600" y="2630633"/>
            <a:ext cx="112364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84" name="Google Shape;84;p6"/>
          <p:cNvCxnSpPr/>
          <p:nvPr/>
        </p:nvCxnSpPr>
        <p:spPr>
          <a:xfrm>
            <a:off x="955600" y="3368433"/>
            <a:ext cx="112364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85" name="Google Shape;85;p6"/>
          <p:cNvCxnSpPr/>
          <p:nvPr/>
        </p:nvCxnSpPr>
        <p:spPr>
          <a:xfrm>
            <a:off x="955600" y="4106233"/>
            <a:ext cx="112364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86" name="Google Shape;86;p6"/>
          <p:cNvCxnSpPr/>
          <p:nvPr/>
        </p:nvCxnSpPr>
        <p:spPr>
          <a:xfrm>
            <a:off x="955600" y="4844033"/>
            <a:ext cx="112364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87" name="Google Shape;87;p6"/>
          <p:cNvCxnSpPr/>
          <p:nvPr/>
        </p:nvCxnSpPr>
        <p:spPr>
          <a:xfrm>
            <a:off x="955600" y="5581833"/>
            <a:ext cx="112364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88" name="Google Shape;88;p6"/>
          <p:cNvCxnSpPr/>
          <p:nvPr/>
        </p:nvCxnSpPr>
        <p:spPr>
          <a:xfrm>
            <a:off x="955600" y="6319633"/>
            <a:ext cx="112364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89" name="Google Shape;89;p6"/>
          <p:cNvSpPr/>
          <p:nvPr/>
        </p:nvSpPr>
        <p:spPr>
          <a:xfrm>
            <a:off x="0" y="-22467"/>
            <a:ext cx="955600" cy="6880400"/>
          </a:xfrm>
          <a:prstGeom prst="rect">
            <a:avLst/>
          </a:prstGeom>
          <a:solidFill>
            <a:srgbClr val="F95858"/>
          </a:solidFill>
          <a:ln>
            <a:noFill/>
          </a:ln>
          <a:effectLst>
            <a:outerShdw blurRad="28575" dist="19050" dir="19380000" algn="bl" rotWithShape="0">
              <a:srgbClr val="000000">
                <a:alpha val="21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90" name="Google Shape;90;p6"/>
          <p:cNvSpPr/>
          <p:nvPr/>
        </p:nvSpPr>
        <p:spPr>
          <a:xfrm>
            <a:off x="364809" y="1046233"/>
            <a:ext cx="217600" cy="2176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91" name="Google Shape;91;p6"/>
          <p:cNvSpPr/>
          <p:nvPr/>
        </p:nvSpPr>
        <p:spPr>
          <a:xfrm>
            <a:off x="364809" y="2521833"/>
            <a:ext cx="217600" cy="2176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92" name="Google Shape;92;p6"/>
          <p:cNvSpPr/>
          <p:nvPr/>
        </p:nvSpPr>
        <p:spPr>
          <a:xfrm>
            <a:off x="364809" y="4106233"/>
            <a:ext cx="217600" cy="2176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93" name="Google Shape;93;p6"/>
          <p:cNvSpPr/>
          <p:nvPr/>
        </p:nvSpPr>
        <p:spPr>
          <a:xfrm>
            <a:off x="364809" y="5473033"/>
            <a:ext cx="217600" cy="2176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</p:spTree>
    <p:extLst>
      <p:ext uri="{BB962C8B-B14F-4D97-AF65-F5344CB8AC3E}">
        <p14:creationId xmlns:p14="http://schemas.microsoft.com/office/powerpoint/2010/main" val="32228906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bg>
      <p:bgPr>
        <a:solidFill>
          <a:srgbClr val="FFFBEF"/>
        </a:solidFill>
        <a:effectLst/>
      </p:bgPr>
    </p:bg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5" name="Google Shape;95;p7"/>
          <p:cNvCxnSpPr/>
          <p:nvPr/>
        </p:nvCxnSpPr>
        <p:spPr>
          <a:xfrm>
            <a:off x="955600" y="1155033"/>
            <a:ext cx="112364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96" name="Google Shape;96;p7"/>
          <p:cNvCxnSpPr/>
          <p:nvPr/>
        </p:nvCxnSpPr>
        <p:spPr>
          <a:xfrm>
            <a:off x="955600" y="1892833"/>
            <a:ext cx="112364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97" name="Google Shape;97;p7"/>
          <p:cNvCxnSpPr/>
          <p:nvPr/>
        </p:nvCxnSpPr>
        <p:spPr>
          <a:xfrm>
            <a:off x="955600" y="2630633"/>
            <a:ext cx="112364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98" name="Google Shape;98;p7"/>
          <p:cNvCxnSpPr/>
          <p:nvPr/>
        </p:nvCxnSpPr>
        <p:spPr>
          <a:xfrm>
            <a:off x="955600" y="3368433"/>
            <a:ext cx="112364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99" name="Google Shape;99;p7"/>
          <p:cNvCxnSpPr/>
          <p:nvPr/>
        </p:nvCxnSpPr>
        <p:spPr>
          <a:xfrm>
            <a:off x="955600" y="4106233"/>
            <a:ext cx="112364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00" name="Google Shape;100;p7"/>
          <p:cNvCxnSpPr/>
          <p:nvPr/>
        </p:nvCxnSpPr>
        <p:spPr>
          <a:xfrm>
            <a:off x="955600" y="4844033"/>
            <a:ext cx="112364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01" name="Google Shape;101;p7"/>
          <p:cNvCxnSpPr/>
          <p:nvPr/>
        </p:nvCxnSpPr>
        <p:spPr>
          <a:xfrm>
            <a:off x="955600" y="5581833"/>
            <a:ext cx="112364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02" name="Google Shape;102;p7"/>
          <p:cNvCxnSpPr/>
          <p:nvPr/>
        </p:nvCxnSpPr>
        <p:spPr>
          <a:xfrm>
            <a:off x="955600" y="6319633"/>
            <a:ext cx="112364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03" name="Google Shape;103;p7"/>
          <p:cNvSpPr/>
          <p:nvPr/>
        </p:nvSpPr>
        <p:spPr>
          <a:xfrm>
            <a:off x="0" y="-22467"/>
            <a:ext cx="955600" cy="6880400"/>
          </a:xfrm>
          <a:prstGeom prst="rect">
            <a:avLst/>
          </a:prstGeom>
          <a:solidFill>
            <a:srgbClr val="F95858"/>
          </a:solidFill>
          <a:ln>
            <a:noFill/>
          </a:ln>
          <a:effectLst>
            <a:outerShdw blurRad="28575" dist="19050" dir="19380000" algn="bl" rotWithShape="0">
              <a:srgbClr val="000000">
                <a:alpha val="21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04" name="Google Shape;104;p7"/>
          <p:cNvSpPr/>
          <p:nvPr/>
        </p:nvSpPr>
        <p:spPr>
          <a:xfrm>
            <a:off x="364809" y="1046233"/>
            <a:ext cx="217600" cy="2176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05" name="Google Shape;105;p7"/>
          <p:cNvSpPr/>
          <p:nvPr/>
        </p:nvSpPr>
        <p:spPr>
          <a:xfrm>
            <a:off x="364809" y="2521833"/>
            <a:ext cx="217600" cy="2176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06" name="Google Shape;106;p7"/>
          <p:cNvSpPr/>
          <p:nvPr/>
        </p:nvSpPr>
        <p:spPr>
          <a:xfrm>
            <a:off x="364809" y="4106233"/>
            <a:ext cx="217600" cy="2176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07" name="Google Shape;107;p7"/>
          <p:cNvSpPr/>
          <p:nvPr/>
        </p:nvSpPr>
        <p:spPr>
          <a:xfrm>
            <a:off x="364809" y="5473033"/>
            <a:ext cx="217600" cy="2176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08" name="Google Shape;108;p7"/>
          <p:cNvSpPr txBox="1">
            <a:spLocks noGrp="1"/>
          </p:cNvSpPr>
          <p:nvPr>
            <p:ph type="title"/>
          </p:nvPr>
        </p:nvSpPr>
        <p:spPr>
          <a:xfrm>
            <a:off x="1914400" y="460305"/>
            <a:ext cx="93232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4400">
                <a:solidFill>
                  <a:schemeClr val="dk1"/>
                </a:solidFill>
                <a:latin typeface="Odibee Sans"/>
                <a:ea typeface="Odibee Sans"/>
                <a:cs typeface="Odibee Sans"/>
                <a:sym typeface="Odibee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09" name="Google Shape;109;p7"/>
          <p:cNvSpPr txBox="1">
            <a:spLocks noGrp="1"/>
          </p:cNvSpPr>
          <p:nvPr>
            <p:ph type="subTitle" idx="1"/>
          </p:nvPr>
        </p:nvSpPr>
        <p:spPr>
          <a:xfrm rot="891">
            <a:off x="3265700" y="4531380"/>
            <a:ext cx="6170000" cy="64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133">
                <a:latin typeface="Bellota Text"/>
                <a:ea typeface="Bellota Text"/>
                <a:cs typeface="Bellota Text"/>
                <a:sym typeface="Bellota Text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9pPr>
          </a:lstStyle>
          <a:p>
            <a:endParaRPr/>
          </a:p>
        </p:txBody>
      </p:sp>
      <p:sp>
        <p:nvSpPr>
          <p:cNvPr id="110" name="Google Shape;110;p7"/>
          <p:cNvSpPr/>
          <p:nvPr/>
        </p:nvSpPr>
        <p:spPr>
          <a:xfrm rot="5400000" flipH="1">
            <a:off x="11361467" y="-124467"/>
            <a:ext cx="720400" cy="969200"/>
          </a:xfrm>
          <a:prstGeom prst="rtTriangle">
            <a:avLst/>
          </a:prstGeom>
          <a:solidFill>
            <a:srgbClr val="FCF8EA"/>
          </a:solidFill>
          <a:ln>
            <a:noFill/>
          </a:ln>
          <a:effectLst>
            <a:outerShdw blurRad="57150" dist="19050" dir="1860000" algn="bl" rotWithShape="0">
              <a:srgbClr val="000000">
                <a:alpha val="18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</p:spTree>
    <p:extLst>
      <p:ext uri="{BB962C8B-B14F-4D97-AF65-F5344CB8AC3E}">
        <p14:creationId xmlns:p14="http://schemas.microsoft.com/office/powerpoint/2010/main" val="366342424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" name="Google Shape;112;p8"/>
          <p:cNvGrpSpPr/>
          <p:nvPr/>
        </p:nvGrpSpPr>
        <p:grpSpPr>
          <a:xfrm>
            <a:off x="0" y="-22467"/>
            <a:ext cx="12192000" cy="6880400"/>
            <a:chOff x="0" y="-16850"/>
            <a:chExt cx="9144000" cy="5160300"/>
          </a:xfrm>
        </p:grpSpPr>
        <p:cxnSp>
          <p:nvCxnSpPr>
            <p:cNvPr id="113" name="Google Shape;113;p8"/>
            <p:cNvCxnSpPr/>
            <p:nvPr/>
          </p:nvCxnSpPr>
          <p:spPr>
            <a:xfrm>
              <a:off x="716700" y="866275"/>
              <a:ext cx="8427300" cy="0"/>
            </a:xfrm>
            <a:prstGeom prst="straightConnector1">
              <a:avLst/>
            </a:prstGeom>
            <a:noFill/>
            <a:ln w="9525" cap="flat" cmpd="sng">
              <a:solidFill>
                <a:srgbClr val="EAE9E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14" name="Google Shape;114;p8"/>
            <p:cNvCxnSpPr/>
            <p:nvPr/>
          </p:nvCxnSpPr>
          <p:spPr>
            <a:xfrm>
              <a:off x="716700" y="1419625"/>
              <a:ext cx="8427300" cy="0"/>
            </a:xfrm>
            <a:prstGeom prst="straightConnector1">
              <a:avLst/>
            </a:prstGeom>
            <a:noFill/>
            <a:ln w="9525" cap="flat" cmpd="sng">
              <a:solidFill>
                <a:srgbClr val="EAE9E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15" name="Google Shape;115;p8"/>
            <p:cNvCxnSpPr/>
            <p:nvPr/>
          </p:nvCxnSpPr>
          <p:spPr>
            <a:xfrm>
              <a:off x="716700" y="1972975"/>
              <a:ext cx="8427300" cy="0"/>
            </a:xfrm>
            <a:prstGeom prst="straightConnector1">
              <a:avLst/>
            </a:prstGeom>
            <a:noFill/>
            <a:ln w="9525" cap="flat" cmpd="sng">
              <a:solidFill>
                <a:srgbClr val="EAE9E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16" name="Google Shape;116;p8"/>
            <p:cNvCxnSpPr/>
            <p:nvPr/>
          </p:nvCxnSpPr>
          <p:spPr>
            <a:xfrm>
              <a:off x="716700" y="2526325"/>
              <a:ext cx="8427300" cy="0"/>
            </a:xfrm>
            <a:prstGeom prst="straightConnector1">
              <a:avLst/>
            </a:prstGeom>
            <a:noFill/>
            <a:ln w="9525" cap="flat" cmpd="sng">
              <a:solidFill>
                <a:srgbClr val="EAE9E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17" name="Google Shape;117;p8"/>
            <p:cNvCxnSpPr/>
            <p:nvPr/>
          </p:nvCxnSpPr>
          <p:spPr>
            <a:xfrm>
              <a:off x="716700" y="3079675"/>
              <a:ext cx="8427300" cy="0"/>
            </a:xfrm>
            <a:prstGeom prst="straightConnector1">
              <a:avLst/>
            </a:prstGeom>
            <a:noFill/>
            <a:ln w="9525" cap="flat" cmpd="sng">
              <a:solidFill>
                <a:srgbClr val="EAE9E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18" name="Google Shape;118;p8"/>
            <p:cNvCxnSpPr/>
            <p:nvPr/>
          </p:nvCxnSpPr>
          <p:spPr>
            <a:xfrm>
              <a:off x="716700" y="3633025"/>
              <a:ext cx="8427300" cy="0"/>
            </a:xfrm>
            <a:prstGeom prst="straightConnector1">
              <a:avLst/>
            </a:prstGeom>
            <a:noFill/>
            <a:ln w="9525" cap="flat" cmpd="sng">
              <a:solidFill>
                <a:srgbClr val="EAE9E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19" name="Google Shape;119;p8"/>
            <p:cNvCxnSpPr/>
            <p:nvPr/>
          </p:nvCxnSpPr>
          <p:spPr>
            <a:xfrm>
              <a:off x="716700" y="4186375"/>
              <a:ext cx="8427300" cy="0"/>
            </a:xfrm>
            <a:prstGeom prst="straightConnector1">
              <a:avLst/>
            </a:prstGeom>
            <a:noFill/>
            <a:ln w="9525" cap="flat" cmpd="sng">
              <a:solidFill>
                <a:srgbClr val="EAE9E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20" name="Google Shape;120;p8"/>
            <p:cNvCxnSpPr/>
            <p:nvPr/>
          </p:nvCxnSpPr>
          <p:spPr>
            <a:xfrm>
              <a:off x="716700" y="4739725"/>
              <a:ext cx="8427300" cy="0"/>
            </a:xfrm>
            <a:prstGeom prst="straightConnector1">
              <a:avLst/>
            </a:prstGeom>
            <a:noFill/>
            <a:ln w="9525" cap="flat" cmpd="sng">
              <a:solidFill>
                <a:srgbClr val="EAE9E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21" name="Google Shape;121;p8"/>
            <p:cNvSpPr/>
            <p:nvPr/>
          </p:nvSpPr>
          <p:spPr>
            <a:xfrm>
              <a:off x="0" y="-16850"/>
              <a:ext cx="716700" cy="5160300"/>
            </a:xfrm>
            <a:prstGeom prst="rect">
              <a:avLst/>
            </a:prstGeom>
            <a:solidFill>
              <a:srgbClr val="F95858"/>
            </a:solidFill>
            <a:ln>
              <a:noFill/>
            </a:ln>
            <a:effectLst>
              <a:outerShdw blurRad="28575" dist="19050" dir="19380000" algn="bl" rotWithShape="0">
                <a:srgbClr val="000000">
                  <a:alpha val="21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2" name="Google Shape;122;p8"/>
            <p:cNvSpPr/>
            <p:nvPr/>
          </p:nvSpPr>
          <p:spPr>
            <a:xfrm>
              <a:off x="273607" y="784675"/>
              <a:ext cx="163200" cy="1632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3" name="Google Shape;123;p8"/>
            <p:cNvSpPr/>
            <p:nvPr/>
          </p:nvSpPr>
          <p:spPr>
            <a:xfrm>
              <a:off x="273607" y="1891375"/>
              <a:ext cx="163200" cy="1632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4" name="Google Shape;124;p8"/>
            <p:cNvSpPr/>
            <p:nvPr/>
          </p:nvSpPr>
          <p:spPr>
            <a:xfrm>
              <a:off x="273607" y="3079675"/>
              <a:ext cx="163200" cy="1632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5" name="Google Shape;125;p8"/>
            <p:cNvSpPr/>
            <p:nvPr/>
          </p:nvSpPr>
          <p:spPr>
            <a:xfrm>
              <a:off x="273607" y="4104775"/>
              <a:ext cx="163200" cy="1632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126" name="Google Shape;126;p8"/>
          <p:cNvSpPr txBox="1">
            <a:spLocks noGrp="1"/>
          </p:cNvSpPr>
          <p:nvPr>
            <p:ph type="title"/>
          </p:nvPr>
        </p:nvSpPr>
        <p:spPr>
          <a:xfrm>
            <a:off x="1648200" y="1524000"/>
            <a:ext cx="4112400" cy="360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63573702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spTree>
      <p:nvGrpSpPr>
        <p:cNvPr id="1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" name="Google Shape;163;p11"/>
          <p:cNvGrpSpPr/>
          <p:nvPr/>
        </p:nvGrpSpPr>
        <p:grpSpPr>
          <a:xfrm>
            <a:off x="0" y="-22467"/>
            <a:ext cx="12192000" cy="6880400"/>
            <a:chOff x="0" y="-16850"/>
            <a:chExt cx="9144000" cy="5160300"/>
          </a:xfrm>
        </p:grpSpPr>
        <p:cxnSp>
          <p:nvCxnSpPr>
            <p:cNvPr id="164" name="Google Shape;164;p11"/>
            <p:cNvCxnSpPr/>
            <p:nvPr/>
          </p:nvCxnSpPr>
          <p:spPr>
            <a:xfrm>
              <a:off x="716700" y="866275"/>
              <a:ext cx="8427300" cy="0"/>
            </a:xfrm>
            <a:prstGeom prst="straightConnector1">
              <a:avLst/>
            </a:prstGeom>
            <a:noFill/>
            <a:ln w="9525" cap="flat" cmpd="sng">
              <a:solidFill>
                <a:srgbClr val="EAE9E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65" name="Google Shape;165;p11"/>
            <p:cNvCxnSpPr/>
            <p:nvPr/>
          </p:nvCxnSpPr>
          <p:spPr>
            <a:xfrm>
              <a:off x="716700" y="1419625"/>
              <a:ext cx="8427300" cy="0"/>
            </a:xfrm>
            <a:prstGeom prst="straightConnector1">
              <a:avLst/>
            </a:prstGeom>
            <a:noFill/>
            <a:ln w="9525" cap="flat" cmpd="sng">
              <a:solidFill>
                <a:srgbClr val="EAE9E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66" name="Google Shape;166;p11"/>
            <p:cNvCxnSpPr/>
            <p:nvPr/>
          </p:nvCxnSpPr>
          <p:spPr>
            <a:xfrm>
              <a:off x="716700" y="1972975"/>
              <a:ext cx="8427300" cy="0"/>
            </a:xfrm>
            <a:prstGeom prst="straightConnector1">
              <a:avLst/>
            </a:prstGeom>
            <a:noFill/>
            <a:ln w="9525" cap="flat" cmpd="sng">
              <a:solidFill>
                <a:srgbClr val="EAE9E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67" name="Google Shape;167;p11"/>
            <p:cNvCxnSpPr/>
            <p:nvPr/>
          </p:nvCxnSpPr>
          <p:spPr>
            <a:xfrm>
              <a:off x="716700" y="2526325"/>
              <a:ext cx="8427300" cy="0"/>
            </a:xfrm>
            <a:prstGeom prst="straightConnector1">
              <a:avLst/>
            </a:prstGeom>
            <a:noFill/>
            <a:ln w="9525" cap="flat" cmpd="sng">
              <a:solidFill>
                <a:srgbClr val="EAE9E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68" name="Google Shape;168;p11"/>
            <p:cNvCxnSpPr/>
            <p:nvPr/>
          </p:nvCxnSpPr>
          <p:spPr>
            <a:xfrm>
              <a:off x="716700" y="3079675"/>
              <a:ext cx="8427300" cy="0"/>
            </a:xfrm>
            <a:prstGeom prst="straightConnector1">
              <a:avLst/>
            </a:prstGeom>
            <a:noFill/>
            <a:ln w="9525" cap="flat" cmpd="sng">
              <a:solidFill>
                <a:srgbClr val="EAE9E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69" name="Google Shape;169;p11"/>
            <p:cNvCxnSpPr/>
            <p:nvPr/>
          </p:nvCxnSpPr>
          <p:spPr>
            <a:xfrm>
              <a:off x="716700" y="3633025"/>
              <a:ext cx="8427300" cy="0"/>
            </a:xfrm>
            <a:prstGeom prst="straightConnector1">
              <a:avLst/>
            </a:prstGeom>
            <a:noFill/>
            <a:ln w="9525" cap="flat" cmpd="sng">
              <a:solidFill>
                <a:srgbClr val="EAE9E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70" name="Google Shape;170;p11"/>
            <p:cNvCxnSpPr/>
            <p:nvPr/>
          </p:nvCxnSpPr>
          <p:spPr>
            <a:xfrm>
              <a:off x="716700" y="4186375"/>
              <a:ext cx="8427300" cy="0"/>
            </a:xfrm>
            <a:prstGeom prst="straightConnector1">
              <a:avLst/>
            </a:prstGeom>
            <a:noFill/>
            <a:ln w="9525" cap="flat" cmpd="sng">
              <a:solidFill>
                <a:srgbClr val="EAE9E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71" name="Google Shape;171;p11"/>
            <p:cNvCxnSpPr/>
            <p:nvPr/>
          </p:nvCxnSpPr>
          <p:spPr>
            <a:xfrm>
              <a:off x="716700" y="4739725"/>
              <a:ext cx="8427300" cy="0"/>
            </a:xfrm>
            <a:prstGeom prst="straightConnector1">
              <a:avLst/>
            </a:prstGeom>
            <a:noFill/>
            <a:ln w="9525" cap="flat" cmpd="sng">
              <a:solidFill>
                <a:srgbClr val="EAE9E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72" name="Google Shape;172;p11"/>
            <p:cNvSpPr/>
            <p:nvPr/>
          </p:nvSpPr>
          <p:spPr>
            <a:xfrm>
              <a:off x="0" y="-16850"/>
              <a:ext cx="716700" cy="5160300"/>
            </a:xfrm>
            <a:prstGeom prst="rect">
              <a:avLst/>
            </a:prstGeom>
            <a:solidFill>
              <a:srgbClr val="F95858"/>
            </a:solidFill>
            <a:ln>
              <a:noFill/>
            </a:ln>
            <a:effectLst>
              <a:outerShdw blurRad="28575" dist="19050" dir="19380000" algn="bl" rotWithShape="0">
                <a:srgbClr val="000000">
                  <a:alpha val="21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73" name="Google Shape;173;p11"/>
            <p:cNvSpPr/>
            <p:nvPr/>
          </p:nvSpPr>
          <p:spPr>
            <a:xfrm>
              <a:off x="273607" y="784675"/>
              <a:ext cx="163200" cy="1632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74" name="Google Shape;174;p11"/>
            <p:cNvSpPr/>
            <p:nvPr/>
          </p:nvSpPr>
          <p:spPr>
            <a:xfrm>
              <a:off x="273607" y="1891375"/>
              <a:ext cx="163200" cy="1632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75" name="Google Shape;175;p11"/>
            <p:cNvSpPr/>
            <p:nvPr/>
          </p:nvSpPr>
          <p:spPr>
            <a:xfrm>
              <a:off x="273607" y="3079675"/>
              <a:ext cx="163200" cy="1632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76" name="Google Shape;176;p11"/>
            <p:cNvSpPr/>
            <p:nvPr/>
          </p:nvSpPr>
          <p:spPr>
            <a:xfrm>
              <a:off x="273607" y="4104775"/>
              <a:ext cx="163200" cy="1632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177" name="Google Shape;177;p11"/>
          <p:cNvSpPr txBox="1">
            <a:spLocks noGrp="1"/>
          </p:cNvSpPr>
          <p:nvPr>
            <p:ph type="title" hasCustomPrompt="1"/>
          </p:nvPr>
        </p:nvSpPr>
        <p:spPr>
          <a:xfrm>
            <a:off x="1915600" y="1809867"/>
            <a:ext cx="9320800" cy="2618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9pPr>
          </a:lstStyle>
          <a:p>
            <a:r>
              <a:t>xx%</a:t>
            </a:r>
          </a:p>
        </p:txBody>
      </p:sp>
      <p:sp>
        <p:nvSpPr>
          <p:cNvPr id="178" name="Google Shape;178;p11"/>
          <p:cNvSpPr txBox="1">
            <a:spLocks noGrp="1"/>
          </p:cNvSpPr>
          <p:nvPr>
            <p:ph type="body" idx="1"/>
          </p:nvPr>
        </p:nvSpPr>
        <p:spPr>
          <a:xfrm>
            <a:off x="3401000" y="4271300"/>
            <a:ext cx="6350000" cy="173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57189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1219170" lvl="1" indent="-423323" algn="ctr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 algn="ctr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 algn="ctr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 algn="ctr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 algn="ctr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 algn="ctr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 algn="ctr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 algn="ctr">
              <a:spcBef>
                <a:spcPts val="2133"/>
              </a:spcBef>
              <a:spcAft>
                <a:spcPts val="2133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79" name="Google Shape;179;p11"/>
          <p:cNvSpPr/>
          <p:nvPr/>
        </p:nvSpPr>
        <p:spPr>
          <a:xfrm rot="5400000" flipH="1">
            <a:off x="11361467" y="-124467"/>
            <a:ext cx="720400" cy="969200"/>
          </a:xfrm>
          <a:prstGeom prst="rtTriangle">
            <a:avLst/>
          </a:prstGeom>
          <a:solidFill>
            <a:srgbClr val="FCF8EA"/>
          </a:solidFill>
          <a:ln>
            <a:noFill/>
          </a:ln>
          <a:effectLst>
            <a:outerShdw blurRad="57150" dist="19050" dir="1860000" algn="bl" rotWithShape="0">
              <a:srgbClr val="000000">
                <a:alpha val="18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</p:spTree>
    <p:extLst>
      <p:ext uri="{BB962C8B-B14F-4D97-AF65-F5344CB8AC3E}">
        <p14:creationId xmlns:p14="http://schemas.microsoft.com/office/powerpoint/2010/main" val="84647074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noFill/>
        <a:effectLst/>
      </p:bgPr>
    </p:bg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0125627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genda">
  <p:cSld name="Agenda">
    <p:spTree>
      <p:nvGrpSpPr>
        <p:cNvPr id="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2" name="Google Shape;182;p13"/>
          <p:cNvCxnSpPr/>
          <p:nvPr/>
        </p:nvCxnSpPr>
        <p:spPr>
          <a:xfrm>
            <a:off x="955600" y="1155033"/>
            <a:ext cx="112364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83" name="Google Shape;183;p13"/>
          <p:cNvCxnSpPr/>
          <p:nvPr/>
        </p:nvCxnSpPr>
        <p:spPr>
          <a:xfrm>
            <a:off x="955600" y="1892833"/>
            <a:ext cx="112364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84" name="Google Shape;184;p13"/>
          <p:cNvCxnSpPr/>
          <p:nvPr/>
        </p:nvCxnSpPr>
        <p:spPr>
          <a:xfrm>
            <a:off x="955600" y="2630633"/>
            <a:ext cx="112364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85" name="Google Shape;185;p13"/>
          <p:cNvCxnSpPr/>
          <p:nvPr/>
        </p:nvCxnSpPr>
        <p:spPr>
          <a:xfrm>
            <a:off x="955600" y="3368433"/>
            <a:ext cx="112364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86" name="Google Shape;186;p13"/>
          <p:cNvCxnSpPr/>
          <p:nvPr/>
        </p:nvCxnSpPr>
        <p:spPr>
          <a:xfrm>
            <a:off x="955600" y="4106233"/>
            <a:ext cx="112364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87" name="Google Shape;187;p13"/>
          <p:cNvCxnSpPr/>
          <p:nvPr/>
        </p:nvCxnSpPr>
        <p:spPr>
          <a:xfrm>
            <a:off x="955600" y="4844033"/>
            <a:ext cx="112364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88" name="Google Shape;188;p13"/>
          <p:cNvCxnSpPr/>
          <p:nvPr/>
        </p:nvCxnSpPr>
        <p:spPr>
          <a:xfrm>
            <a:off x="955600" y="5581833"/>
            <a:ext cx="112364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89" name="Google Shape;189;p13"/>
          <p:cNvCxnSpPr/>
          <p:nvPr/>
        </p:nvCxnSpPr>
        <p:spPr>
          <a:xfrm>
            <a:off x="955600" y="6319633"/>
            <a:ext cx="112364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90" name="Google Shape;190;p13"/>
          <p:cNvSpPr/>
          <p:nvPr/>
        </p:nvSpPr>
        <p:spPr>
          <a:xfrm>
            <a:off x="0" y="-22467"/>
            <a:ext cx="955600" cy="6880400"/>
          </a:xfrm>
          <a:prstGeom prst="rect">
            <a:avLst/>
          </a:prstGeom>
          <a:solidFill>
            <a:srgbClr val="F95858"/>
          </a:solidFill>
          <a:ln>
            <a:noFill/>
          </a:ln>
          <a:effectLst>
            <a:outerShdw blurRad="28575" dist="19050" dir="19380000" algn="bl" rotWithShape="0">
              <a:srgbClr val="000000">
                <a:alpha val="21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91" name="Google Shape;191;p13"/>
          <p:cNvSpPr/>
          <p:nvPr/>
        </p:nvSpPr>
        <p:spPr>
          <a:xfrm>
            <a:off x="364809" y="1046233"/>
            <a:ext cx="217600" cy="2176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92" name="Google Shape;192;p13"/>
          <p:cNvSpPr/>
          <p:nvPr/>
        </p:nvSpPr>
        <p:spPr>
          <a:xfrm>
            <a:off x="364809" y="2521833"/>
            <a:ext cx="217600" cy="2176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93" name="Google Shape;193;p13"/>
          <p:cNvSpPr/>
          <p:nvPr/>
        </p:nvSpPr>
        <p:spPr>
          <a:xfrm>
            <a:off x="364809" y="4106233"/>
            <a:ext cx="217600" cy="2176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94" name="Google Shape;194;p13"/>
          <p:cNvSpPr/>
          <p:nvPr/>
        </p:nvSpPr>
        <p:spPr>
          <a:xfrm>
            <a:off x="364809" y="5473033"/>
            <a:ext cx="217600" cy="2176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195" name="Google Shape;195;p13"/>
          <p:cNvGrpSpPr/>
          <p:nvPr/>
        </p:nvGrpSpPr>
        <p:grpSpPr>
          <a:xfrm>
            <a:off x="11107667" y="-18735"/>
            <a:ext cx="539543" cy="2411120"/>
            <a:chOff x="8574475" y="-14051"/>
            <a:chExt cx="404657" cy="1808340"/>
          </a:xfrm>
        </p:grpSpPr>
        <p:sp>
          <p:nvSpPr>
            <p:cNvPr id="196" name="Google Shape;196;p13"/>
            <p:cNvSpPr/>
            <p:nvPr/>
          </p:nvSpPr>
          <p:spPr>
            <a:xfrm>
              <a:off x="8574475" y="-14051"/>
              <a:ext cx="404657" cy="1808340"/>
            </a:xfrm>
            <a:custGeom>
              <a:avLst/>
              <a:gdLst/>
              <a:ahLst/>
              <a:cxnLst/>
              <a:rect l="l" t="t" r="r" b="b"/>
              <a:pathLst>
                <a:path w="8244" h="36841" extrusionOk="0">
                  <a:moveTo>
                    <a:pt x="0" y="0"/>
                  </a:moveTo>
                  <a:lnTo>
                    <a:pt x="0" y="36840"/>
                  </a:lnTo>
                  <a:lnTo>
                    <a:pt x="4124" y="32829"/>
                  </a:lnTo>
                  <a:lnTo>
                    <a:pt x="8244" y="36840"/>
                  </a:lnTo>
                  <a:lnTo>
                    <a:pt x="8244" y="0"/>
                  </a:lnTo>
                  <a:close/>
                </a:path>
              </a:pathLst>
            </a:custGeom>
            <a:solidFill>
              <a:srgbClr val="65C1C9"/>
            </a:solidFill>
            <a:ln>
              <a:noFill/>
            </a:ln>
            <a:effectLst>
              <a:outerShdw blurRad="28575" dist="19050" dir="19320000" algn="bl" rotWithShape="0">
                <a:srgbClr val="000000">
                  <a:alpha val="21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97" name="Google Shape;197;p13"/>
            <p:cNvSpPr/>
            <p:nvPr/>
          </p:nvSpPr>
          <p:spPr>
            <a:xfrm>
              <a:off x="8804287" y="-14051"/>
              <a:ext cx="174841" cy="270409"/>
            </a:xfrm>
            <a:custGeom>
              <a:avLst/>
              <a:gdLst/>
              <a:ahLst/>
              <a:cxnLst/>
              <a:rect l="l" t="t" r="r" b="b"/>
              <a:pathLst>
                <a:path w="3562" h="5509" extrusionOk="0">
                  <a:moveTo>
                    <a:pt x="1" y="0"/>
                  </a:moveTo>
                  <a:lnTo>
                    <a:pt x="3562" y="5509"/>
                  </a:lnTo>
                  <a:lnTo>
                    <a:pt x="3562" y="3826"/>
                  </a:lnTo>
                  <a:lnTo>
                    <a:pt x="1092" y="0"/>
                  </a:lnTo>
                  <a:close/>
                </a:path>
              </a:pathLst>
            </a:custGeom>
            <a:solidFill>
              <a:srgbClr val="5295A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98" name="Google Shape;198;p13"/>
            <p:cNvSpPr/>
            <p:nvPr/>
          </p:nvSpPr>
          <p:spPr>
            <a:xfrm>
              <a:off x="8574475" y="1712730"/>
              <a:ext cx="32494" cy="81530"/>
            </a:xfrm>
            <a:custGeom>
              <a:avLst/>
              <a:gdLst/>
              <a:ahLst/>
              <a:cxnLst/>
              <a:rect l="l" t="t" r="r" b="b"/>
              <a:pathLst>
                <a:path w="662" h="1661" extrusionOk="0">
                  <a:moveTo>
                    <a:pt x="0" y="1"/>
                  </a:moveTo>
                  <a:lnTo>
                    <a:pt x="0" y="1660"/>
                  </a:lnTo>
                  <a:lnTo>
                    <a:pt x="662" y="1019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5295A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99" name="Google Shape;199;p13"/>
            <p:cNvSpPr/>
            <p:nvPr/>
          </p:nvSpPr>
          <p:spPr>
            <a:xfrm>
              <a:off x="8629302" y="-14051"/>
              <a:ext cx="349829" cy="541015"/>
            </a:xfrm>
            <a:custGeom>
              <a:avLst/>
              <a:gdLst/>
              <a:ahLst/>
              <a:cxnLst/>
              <a:rect l="l" t="t" r="r" b="b"/>
              <a:pathLst>
                <a:path w="7127" h="11022" extrusionOk="0">
                  <a:moveTo>
                    <a:pt x="1" y="0"/>
                  </a:moveTo>
                  <a:lnTo>
                    <a:pt x="7127" y="11021"/>
                  </a:lnTo>
                  <a:lnTo>
                    <a:pt x="7127" y="9338"/>
                  </a:lnTo>
                  <a:lnTo>
                    <a:pt x="1092" y="0"/>
                  </a:lnTo>
                  <a:close/>
                </a:path>
              </a:pathLst>
            </a:custGeom>
            <a:solidFill>
              <a:srgbClr val="5295A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00" name="Google Shape;200;p13"/>
            <p:cNvSpPr/>
            <p:nvPr/>
          </p:nvSpPr>
          <p:spPr>
            <a:xfrm>
              <a:off x="8574475" y="89173"/>
              <a:ext cx="404657" cy="708346"/>
            </a:xfrm>
            <a:custGeom>
              <a:avLst/>
              <a:gdLst/>
              <a:ahLst/>
              <a:cxnLst/>
              <a:rect l="l" t="t" r="r" b="b"/>
              <a:pathLst>
                <a:path w="8244" h="14431" extrusionOk="0">
                  <a:moveTo>
                    <a:pt x="0" y="1"/>
                  </a:moveTo>
                  <a:lnTo>
                    <a:pt x="0" y="1683"/>
                  </a:lnTo>
                  <a:lnTo>
                    <a:pt x="8244" y="14431"/>
                  </a:lnTo>
                  <a:lnTo>
                    <a:pt x="8244" y="12748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5295A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01" name="Google Shape;201;p13"/>
            <p:cNvSpPr/>
            <p:nvPr/>
          </p:nvSpPr>
          <p:spPr>
            <a:xfrm>
              <a:off x="8574475" y="1171430"/>
              <a:ext cx="399306" cy="617637"/>
            </a:xfrm>
            <a:custGeom>
              <a:avLst/>
              <a:gdLst/>
              <a:ahLst/>
              <a:cxnLst/>
              <a:rect l="l" t="t" r="r" b="b"/>
              <a:pathLst>
                <a:path w="8135" h="12583" extrusionOk="0">
                  <a:moveTo>
                    <a:pt x="0" y="1"/>
                  </a:moveTo>
                  <a:lnTo>
                    <a:pt x="0" y="1687"/>
                  </a:lnTo>
                  <a:lnTo>
                    <a:pt x="5199" y="9722"/>
                  </a:lnTo>
                  <a:lnTo>
                    <a:pt x="8135" y="12583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5295A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02" name="Google Shape;202;p13"/>
            <p:cNvSpPr/>
            <p:nvPr/>
          </p:nvSpPr>
          <p:spPr>
            <a:xfrm>
              <a:off x="8574475" y="1442178"/>
              <a:ext cx="139794" cy="248076"/>
            </a:xfrm>
            <a:custGeom>
              <a:avLst/>
              <a:gdLst/>
              <a:ahLst/>
              <a:cxnLst/>
              <a:rect l="l" t="t" r="r" b="b"/>
              <a:pathLst>
                <a:path w="2848" h="5054" extrusionOk="0">
                  <a:moveTo>
                    <a:pt x="0" y="0"/>
                  </a:moveTo>
                  <a:lnTo>
                    <a:pt x="0" y="1684"/>
                  </a:lnTo>
                  <a:lnTo>
                    <a:pt x="2180" y="5053"/>
                  </a:lnTo>
                  <a:lnTo>
                    <a:pt x="2847" y="44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295A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03" name="Google Shape;203;p13"/>
            <p:cNvSpPr/>
            <p:nvPr/>
          </p:nvSpPr>
          <p:spPr>
            <a:xfrm>
              <a:off x="8574475" y="900878"/>
              <a:ext cx="404657" cy="708542"/>
            </a:xfrm>
            <a:custGeom>
              <a:avLst/>
              <a:gdLst/>
              <a:ahLst/>
              <a:cxnLst/>
              <a:rect l="l" t="t" r="r" b="b"/>
              <a:pathLst>
                <a:path w="8244" h="14435" extrusionOk="0">
                  <a:moveTo>
                    <a:pt x="0" y="0"/>
                  </a:moveTo>
                  <a:lnTo>
                    <a:pt x="0" y="1687"/>
                  </a:lnTo>
                  <a:lnTo>
                    <a:pt x="8244" y="14434"/>
                  </a:lnTo>
                  <a:lnTo>
                    <a:pt x="8244" y="1274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295A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04" name="Google Shape;204;p13"/>
            <p:cNvSpPr/>
            <p:nvPr/>
          </p:nvSpPr>
          <p:spPr>
            <a:xfrm>
              <a:off x="8574475" y="359725"/>
              <a:ext cx="404657" cy="708395"/>
            </a:xfrm>
            <a:custGeom>
              <a:avLst/>
              <a:gdLst/>
              <a:ahLst/>
              <a:cxnLst/>
              <a:rect l="l" t="t" r="r" b="b"/>
              <a:pathLst>
                <a:path w="8244" h="14432" extrusionOk="0">
                  <a:moveTo>
                    <a:pt x="0" y="0"/>
                  </a:moveTo>
                  <a:lnTo>
                    <a:pt x="0" y="1683"/>
                  </a:lnTo>
                  <a:lnTo>
                    <a:pt x="8244" y="14431"/>
                  </a:lnTo>
                  <a:lnTo>
                    <a:pt x="8244" y="1274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295A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05" name="Google Shape;205;p13"/>
            <p:cNvSpPr/>
            <p:nvPr/>
          </p:nvSpPr>
          <p:spPr>
            <a:xfrm>
              <a:off x="8574475" y="630277"/>
              <a:ext cx="404657" cy="708591"/>
            </a:xfrm>
            <a:custGeom>
              <a:avLst/>
              <a:gdLst/>
              <a:ahLst/>
              <a:cxnLst/>
              <a:rect l="l" t="t" r="r" b="b"/>
              <a:pathLst>
                <a:path w="8244" h="14436" extrusionOk="0">
                  <a:moveTo>
                    <a:pt x="0" y="1"/>
                  </a:moveTo>
                  <a:lnTo>
                    <a:pt x="0" y="1684"/>
                  </a:lnTo>
                  <a:lnTo>
                    <a:pt x="8244" y="14435"/>
                  </a:lnTo>
                  <a:lnTo>
                    <a:pt x="8244" y="12749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5295A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206" name="Google Shape;206;p13"/>
          <p:cNvGrpSpPr/>
          <p:nvPr/>
        </p:nvGrpSpPr>
        <p:grpSpPr>
          <a:xfrm rot="-2208756">
            <a:off x="1470266" y="5179009"/>
            <a:ext cx="661837" cy="845623"/>
            <a:chOff x="4257150" y="439500"/>
            <a:chExt cx="496378" cy="634217"/>
          </a:xfrm>
        </p:grpSpPr>
        <p:sp>
          <p:nvSpPr>
            <p:cNvPr id="207" name="Google Shape;207;p13"/>
            <p:cNvSpPr/>
            <p:nvPr/>
          </p:nvSpPr>
          <p:spPr>
            <a:xfrm>
              <a:off x="4257150" y="439500"/>
              <a:ext cx="496378" cy="634217"/>
            </a:xfrm>
            <a:custGeom>
              <a:avLst/>
              <a:gdLst/>
              <a:ahLst/>
              <a:cxnLst/>
              <a:rect l="l" t="t" r="r" b="b"/>
              <a:pathLst>
                <a:path w="15953" h="20383" extrusionOk="0">
                  <a:moveTo>
                    <a:pt x="9711" y="1634"/>
                  </a:moveTo>
                  <a:cubicBezTo>
                    <a:pt x="10362" y="1634"/>
                    <a:pt x="11021" y="1799"/>
                    <a:pt x="11624" y="2147"/>
                  </a:cubicBezTo>
                  <a:cubicBezTo>
                    <a:pt x="13455" y="3206"/>
                    <a:pt x="14084" y="5560"/>
                    <a:pt x="13019" y="7402"/>
                  </a:cubicBezTo>
                  <a:cubicBezTo>
                    <a:pt x="12999" y="7435"/>
                    <a:pt x="12979" y="7468"/>
                    <a:pt x="12950" y="7514"/>
                  </a:cubicBezTo>
                  <a:cubicBezTo>
                    <a:pt x="12936" y="7540"/>
                    <a:pt x="12924" y="7567"/>
                    <a:pt x="12910" y="7594"/>
                  </a:cubicBezTo>
                  <a:lnTo>
                    <a:pt x="9015" y="14346"/>
                  </a:lnTo>
                  <a:cubicBezTo>
                    <a:pt x="8677" y="14930"/>
                    <a:pt x="8062" y="15257"/>
                    <a:pt x="7431" y="15257"/>
                  </a:cubicBezTo>
                  <a:cubicBezTo>
                    <a:pt x="7123" y="15257"/>
                    <a:pt x="6810" y="15179"/>
                    <a:pt x="6525" y="15014"/>
                  </a:cubicBezTo>
                  <a:lnTo>
                    <a:pt x="4825" y="14031"/>
                  </a:lnTo>
                  <a:lnTo>
                    <a:pt x="2120" y="18721"/>
                  </a:lnTo>
                  <a:cubicBezTo>
                    <a:pt x="2112" y="18736"/>
                    <a:pt x="2097" y="18743"/>
                    <a:pt x="2082" y="18743"/>
                  </a:cubicBezTo>
                  <a:cubicBezTo>
                    <a:pt x="2045" y="18743"/>
                    <a:pt x="2003" y="18705"/>
                    <a:pt x="2024" y="18668"/>
                  </a:cubicBezTo>
                  <a:lnTo>
                    <a:pt x="4733" y="13979"/>
                  </a:lnTo>
                  <a:lnTo>
                    <a:pt x="3033" y="12997"/>
                  </a:lnTo>
                  <a:cubicBezTo>
                    <a:pt x="2163" y="12494"/>
                    <a:pt x="1865" y="11377"/>
                    <a:pt x="2365" y="10507"/>
                  </a:cubicBezTo>
                  <a:lnTo>
                    <a:pt x="6250" y="3778"/>
                  </a:lnTo>
                  <a:lnTo>
                    <a:pt x="6317" y="3675"/>
                  </a:lnTo>
                  <a:lnTo>
                    <a:pt x="6329" y="3652"/>
                  </a:lnTo>
                  <a:cubicBezTo>
                    <a:pt x="6346" y="3622"/>
                    <a:pt x="6360" y="3595"/>
                    <a:pt x="6372" y="3566"/>
                  </a:cubicBezTo>
                  <a:lnTo>
                    <a:pt x="6379" y="3553"/>
                  </a:lnTo>
                  <a:cubicBezTo>
                    <a:pt x="7090" y="2323"/>
                    <a:pt x="8383" y="1634"/>
                    <a:pt x="9711" y="1634"/>
                  </a:cubicBezTo>
                  <a:close/>
                  <a:moveTo>
                    <a:pt x="9715" y="1"/>
                  </a:moveTo>
                  <a:cubicBezTo>
                    <a:pt x="7823" y="1"/>
                    <a:pt x="5978" y="982"/>
                    <a:pt x="4964" y="2736"/>
                  </a:cubicBezTo>
                  <a:cubicBezTo>
                    <a:pt x="4944" y="2772"/>
                    <a:pt x="4924" y="2809"/>
                    <a:pt x="4908" y="2849"/>
                  </a:cubicBezTo>
                  <a:cubicBezTo>
                    <a:pt x="4881" y="2885"/>
                    <a:pt x="4858" y="2921"/>
                    <a:pt x="4838" y="2957"/>
                  </a:cubicBezTo>
                  <a:lnTo>
                    <a:pt x="953" y="9690"/>
                  </a:lnTo>
                  <a:cubicBezTo>
                    <a:pt x="0" y="11340"/>
                    <a:pt x="566" y="13460"/>
                    <a:pt x="2216" y="14412"/>
                  </a:cubicBezTo>
                  <a:lnTo>
                    <a:pt x="2500" y="14574"/>
                  </a:lnTo>
                  <a:lnTo>
                    <a:pt x="612" y="17851"/>
                  </a:lnTo>
                  <a:cubicBezTo>
                    <a:pt x="146" y="18654"/>
                    <a:pt x="424" y="19690"/>
                    <a:pt x="1227" y="20156"/>
                  </a:cubicBezTo>
                  <a:cubicBezTo>
                    <a:pt x="1493" y="20309"/>
                    <a:pt x="1783" y="20382"/>
                    <a:pt x="2070" y="20382"/>
                  </a:cubicBezTo>
                  <a:cubicBezTo>
                    <a:pt x="2654" y="20382"/>
                    <a:pt x="3223" y="20079"/>
                    <a:pt x="3535" y="19538"/>
                  </a:cubicBezTo>
                  <a:lnTo>
                    <a:pt x="5424" y="16264"/>
                  </a:lnTo>
                  <a:lnTo>
                    <a:pt x="5708" y="16426"/>
                  </a:lnTo>
                  <a:cubicBezTo>
                    <a:pt x="6251" y="16740"/>
                    <a:pt x="6845" y="16890"/>
                    <a:pt x="7431" y="16890"/>
                  </a:cubicBezTo>
                  <a:cubicBezTo>
                    <a:pt x="8626" y="16890"/>
                    <a:pt x="9789" y="16270"/>
                    <a:pt x="10430" y="15162"/>
                  </a:cubicBezTo>
                  <a:lnTo>
                    <a:pt x="14312" y="8430"/>
                  </a:lnTo>
                  <a:cubicBezTo>
                    <a:pt x="14335" y="8397"/>
                    <a:pt x="14352" y="8361"/>
                    <a:pt x="14368" y="8328"/>
                  </a:cubicBezTo>
                  <a:lnTo>
                    <a:pt x="14382" y="8308"/>
                  </a:lnTo>
                  <a:cubicBezTo>
                    <a:pt x="14401" y="8275"/>
                    <a:pt x="14421" y="8242"/>
                    <a:pt x="14441" y="8209"/>
                  </a:cubicBezTo>
                  <a:cubicBezTo>
                    <a:pt x="15952" y="5596"/>
                    <a:pt x="15053" y="2240"/>
                    <a:pt x="12440" y="732"/>
                  </a:cubicBezTo>
                  <a:cubicBezTo>
                    <a:pt x="11582" y="236"/>
                    <a:pt x="10643" y="1"/>
                    <a:pt x="9715" y="1"/>
                  </a:cubicBezTo>
                  <a:close/>
                </a:path>
              </a:pathLst>
            </a:custGeom>
            <a:solidFill>
              <a:srgbClr val="FFFBEF"/>
            </a:solidFill>
            <a:ln>
              <a:noFill/>
            </a:ln>
            <a:effectLst>
              <a:outerShdw blurRad="28575" dist="19050" dir="19620000" algn="bl" rotWithShape="0">
                <a:srgbClr val="000000">
                  <a:alpha val="21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08" name="Google Shape;208;p13"/>
            <p:cNvSpPr/>
            <p:nvPr/>
          </p:nvSpPr>
          <p:spPr>
            <a:xfrm>
              <a:off x="4290692" y="759242"/>
              <a:ext cx="197456" cy="289058"/>
            </a:xfrm>
            <a:custGeom>
              <a:avLst/>
              <a:gdLst/>
              <a:ahLst/>
              <a:cxnLst/>
              <a:rect l="l" t="t" r="r" b="b"/>
              <a:pathLst>
                <a:path w="6346" h="9290" extrusionOk="0">
                  <a:moveTo>
                    <a:pt x="5348" y="1"/>
                  </a:moveTo>
                  <a:cubicBezTo>
                    <a:pt x="5048" y="1"/>
                    <a:pt x="4756" y="157"/>
                    <a:pt x="4597" y="436"/>
                  </a:cubicBezTo>
                  <a:lnTo>
                    <a:pt x="239" y="7982"/>
                  </a:lnTo>
                  <a:cubicBezTo>
                    <a:pt x="1" y="8398"/>
                    <a:pt x="143" y="8931"/>
                    <a:pt x="560" y="9172"/>
                  </a:cubicBezTo>
                  <a:cubicBezTo>
                    <a:pt x="697" y="9252"/>
                    <a:pt x="847" y="9290"/>
                    <a:pt x="996" y="9290"/>
                  </a:cubicBezTo>
                  <a:cubicBezTo>
                    <a:pt x="1296" y="9290"/>
                    <a:pt x="1588" y="9134"/>
                    <a:pt x="1750" y="8854"/>
                  </a:cubicBezTo>
                  <a:lnTo>
                    <a:pt x="6105" y="1309"/>
                  </a:lnTo>
                  <a:cubicBezTo>
                    <a:pt x="6346" y="892"/>
                    <a:pt x="6204" y="356"/>
                    <a:pt x="5784" y="118"/>
                  </a:cubicBezTo>
                  <a:cubicBezTo>
                    <a:pt x="5646" y="39"/>
                    <a:pt x="5496" y="1"/>
                    <a:pt x="534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09" name="Google Shape;209;p13"/>
            <p:cNvSpPr/>
            <p:nvPr/>
          </p:nvSpPr>
          <p:spPr>
            <a:xfrm>
              <a:off x="4286149" y="464890"/>
              <a:ext cx="438348" cy="474690"/>
            </a:xfrm>
            <a:custGeom>
              <a:avLst/>
              <a:gdLst/>
              <a:ahLst/>
              <a:cxnLst/>
              <a:rect l="l" t="t" r="r" b="b"/>
              <a:pathLst>
                <a:path w="14088" h="15256" extrusionOk="0">
                  <a:moveTo>
                    <a:pt x="8776" y="0"/>
                  </a:moveTo>
                  <a:cubicBezTo>
                    <a:pt x="7167" y="0"/>
                    <a:pt x="5603" y="835"/>
                    <a:pt x="4740" y="2330"/>
                  </a:cubicBezTo>
                  <a:cubicBezTo>
                    <a:pt x="4720" y="2367"/>
                    <a:pt x="4703" y="2406"/>
                    <a:pt x="4680" y="2442"/>
                  </a:cubicBezTo>
                  <a:cubicBezTo>
                    <a:pt x="4660" y="2479"/>
                    <a:pt x="4634" y="2512"/>
                    <a:pt x="4611" y="2552"/>
                  </a:cubicBezTo>
                  <a:lnTo>
                    <a:pt x="725" y="9281"/>
                  </a:lnTo>
                  <a:cubicBezTo>
                    <a:pt x="1" y="10537"/>
                    <a:pt x="434" y="12161"/>
                    <a:pt x="1694" y="12889"/>
                  </a:cubicBezTo>
                  <a:lnTo>
                    <a:pt x="5186" y="14906"/>
                  </a:lnTo>
                  <a:cubicBezTo>
                    <a:pt x="5598" y="15143"/>
                    <a:pt x="6049" y="15256"/>
                    <a:pt x="6494" y="15256"/>
                  </a:cubicBezTo>
                  <a:cubicBezTo>
                    <a:pt x="7409" y="15256"/>
                    <a:pt x="8301" y="14782"/>
                    <a:pt x="8790" y="13937"/>
                  </a:cubicBezTo>
                  <a:lnTo>
                    <a:pt x="12676" y="7208"/>
                  </a:lnTo>
                  <a:cubicBezTo>
                    <a:pt x="12696" y="7168"/>
                    <a:pt x="12712" y="7132"/>
                    <a:pt x="12735" y="7092"/>
                  </a:cubicBezTo>
                  <a:cubicBezTo>
                    <a:pt x="12755" y="7055"/>
                    <a:pt x="12781" y="7022"/>
                    <a:pt x="12801" y="6986"/>
                  </a:cubicBezTo>
                  <a:cubicBezTo>
                    <a:pt x="14088" y="4757"/>
                    <a:pt x="13327" y="1910"/>
                    <a:pt x="11099" y="624"/>
                  </a:cubicBezTo>
                  <a:cubicBezTo>
                    <a:pt x="10366" y="201"/>
                    <a:pt x="9566" y="0"/>
                    <a:pt x="8776" y="0"/>
                  </a:cubicBezTo>
                  <a:close/>
                </a:path>
              </a:pathLst>
            </a:custGeom>
            <a:solidFill>
              <a:srgbClr val="FFD9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0" name="Google Shape;210;p13"/>
            <p:cNvSpPr/>
            <p:nvPr/>
          </p:nvSpPr>
          <p:spPr>
            <a:xfrm>
              <a:off x="4337613" y="553538"/>
              <a:ext cx="194687" cy="268740"/>
            </a:xfrm>
            <a:custGeom>
              <a:avLst/>
              <a:gdLst/>
              <a:ahLst/>
              <a:cxnLst/>
              <a:rect l="l" t="t" r="r" b="b"/>
              <a:pathLst>
                <a:path w="6257" h="8637" extrusionOk="0">
                  <a:moveTo>
                    <a:pt x="4970" y="1"/>
                  </a:moveTo>
                  <a:cubicBezTo>
                    <a:pt x="4582" y="1"/>
                    <a:pt x="4203" y="202"/>
                    <a:pt x="3995" y="565"/>
                  </a:cubicBezTo>
                  <a:lnTo>
                    <a:pt x="311" y="6948"/>
                  </a:lnTo>
                  <a:cubicBezTo>
                    <a:pt x="1" y="7486"/>
                    <a:pt x="186" y="8175"/>
                    <a:pt x="725" y="8486"/>
                  </a:cubicBezTo>
                  <a:cubicBezTo>
                    <a:pt x="902" y="8588"/>
                    <a:pt x="1095" y="8636"/>
                    <a:pt x="1286" y="8636"/>
                  </a:cubicBezTo>
                  <a:cubicBezTo>
                    <a:pt x="1675" y="8636"/>
                    <a:pt x="2054" y="8434"/>
                    <a:pt x="2263" y="8072"/>
                  </a:cubicBezTo>
                  <a:lnTo>
                    <a:pt x="5946" y="1693"/>
                  </a:lnTo>
                  <a:cubicBezTo>
                    <a:pt x="6257" y="1151"/>
                    <a:pt x="6075" y="463"/>
                    <a:pt x="5532" y="153"/>
                  </a:cubicBezTo>
                  <a:cubicBezTo>
                    <a:pt x="5355" y="50"/>
                    <a:pt x="5162" y="1"/>
                    <a:pt x="4970" y="1"/>
                  </a:cubicBezTo>
                  <a:close/>
                </a:path>
              </a:pathLst>
            </a:custGeom>
            <a:solidFill>
              <a:srgbClr val="F1C23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1" name="Google Shape;211;p13"/>
            <p:cNvSpPr/>
            <p:nvPr/>
          </p:nvSpPr>
          <p:spPr>
            <a:xfrm>
              <a:off x="4456161" y="621992"/>
              <a:ext cx="194780" cy="268771"/>
            </a:xfrm>
            <a:custGeom>
              <a:avLst/>
              <a:gdLst/>
              <a:ahLst/>
              <a:cxnLst/>
              <a:rect l="l" t="t" r="r" b="b"/>
              <a:pathLst>
                <a:path w="6260" h="8638" extrusionOk="0">
                  <a:moveTo>
                    <a:pt x="4972" y="0"/>
                  </a:moveTo>
                  <a:cubicBezTo>
                    <a:pt x="4583" y="0"/>
                    <a:pt x="4203" y="203"/>
                    <a:pt x="3994" y="564"/>
                  </a:cubicBezTo>
                  <a:lnTo>
                    <a:pt x="310" y="6947"/>
                  </a:lnTo>
                  <a:cubicBezTo>
                    <a:pt x="0" y="7486"/>
                    <a:pt x="185" y="8174"/>
                    <a:pt x="724" y="8484"/>
                  </a:cubicBezTo>
                  <a:cubicBezTo>
                    <a:pt x="902" y="8588"/>
                    <a:pt x="1097" y="8637"/>
                    <a:pt x="1288" y="8637"/>
                  </a:cubicBezTo>
                  <a:cubicBezTo>
                    <a:pt x="1677" y="8637"/>
                    <a:pt x="2054" y="8435"/>
                    <a:pt x="2262" y="8074"/>
                  </a:cubicBezTo>
                  <a:lnTo>
                    <a:pt x="5945" y="1692"/>
                  </a:lnTo>
                  <a:cubicBezTo>
                    <a:pt x="6259" y="1153"/>
                    <a:pt x="6074" y="462"/>
                    <a:pt x="5532" y="151"/>
                  </a:cubicBezTo>
                  <a:cubicBezTo>
                    <a:pt x="5356" y="49"/>
                    <a:pt x="5163" y="0"/>
                    <a:pt x="4972" y="0"/>
                  </a:cubicBezTo>
                  <a:close/>
                </a:path>
              </a:pathLst>
            </a:custGeom>
            <a:solidFill>
              <a:srgbClr val="F1C23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2" name="Google Shape;212;p13"/>
            <p:cNvSpPr/>
            <p:nvPr/>
          </p:nvSpPr>
          <p:spPr>
            <a:xfrm>
              <a:off x="4417454" y="490747"/>
              <a:ext cx="254583" cy="119202"/>
            </a:xfrm>
            <a:custGeom>
              <a:avLst/>
              <a:gdLst/>
              <a:ahLst/>
              <a:cxnLst/>
              <a:rect l="l" t="t" r="r" b="b"/>
              <a:pathLst>
                <a:path w="8182" h="3831" extrusionOk="0">
                  <a:moveTo>
                    <a:pt x="4028" y="1"/>
                  </a:moveTo>
                  <a:cubicBezTo>
                    <a:pt x="3436" y="1"/>
                    <a:pt x="2844" y="130"/>
                    <a:pt x="2308" y="451"/>
                  </a:cubicBezTo>
                  <a:cubicBezTo>
                    <a:pt x="1591" y="877"/>
                    <a:pt x="1" y="3268"/>
                    <a:pt x="447" y="3671"/>
                  </a:cubicBezTo>
                  <a:cubicBezTo>
                    <a:pt x="530" y="3744"/>
                    <a:pt x="616" y="3798"/>
                    <a:pt x="708" y="3830"/>
                  </a:cubicBezTo>
                  <a:lnTo>
                    <a:pt x="1429" y="2583"/>
                  </a:lnTo>
                  <a:cubicBezTo>
                    <a:pt x="1637" y="2220"/>
                    <a:pt x="2018" y="2018"/>
                    <a:pt x="2408" y="2018"/>
                  </a:cubicBezTo>
                  <a:cubicBezTo>
                    <a:pt x="2596" y="2018"/>
                    <a:pt x="2792" y="2067"/>
                    <a:pt x="2966" y="2171"/>
                  </a:cubicBezTo>
                  <a:cubicBezTo>
                    <a:pt x="3162" y="2283"/>
                    <a:pt x="3311" y="2441"/>
                    <a:pt x="3407" y="2627"/>
                  </a:cubicBezTo>
                  <a:cubicBezTo>
                    <a:pt x="3773" y="2415"/>
                    <a:pt x="4134" y="2253"/>
                    <a:pt x="4468" y="2230"/>
                  </a:cubicBezTo>
                  <a:cubicBezTo>
                    <a:pt x="4518" y="2226"/>
                    <a:pt x="4567" y="2223"/>
                    <a:pt x="4620" y="2223"/>
                  </a:cubicBezTo>
                  <a:cubicBezTo>
                    <a:pt x="5057" y="2223"/>
                    <a:pt x="5609" y="2336"/>
                    <a:pt x="6141" y="2448"/>
                  </a:cubicBezTo>
                  <a:cubicBezTo>
                    <a:pt x="6676" y="2560"/>
                    <a:pt x="7192" y="2673"/>
                    <a:pt x="7553" y="2673"/>
                  </a:cubicBezTo>
                  <a:cubicBezTo>
                    <a:pt x="7973" y="2673"/>
                    <a:pt x="8181" y="2524"/>
                    <a:pt x="7973" y="2048"/>
                  </a:cubicBezTo>
                  <a:cubicBezTo>
                    <a:pt x="7593" y="1175"/>
                    <a:pt x="5800" y="1"/>
                    <a:pt x="4028" y="1"/>
                  </a:cubicBezTo>
                  <a:close/>
                </a:path>
              </a:pathLst>
            </a:custGeom>
            <a:solidFill>
              <a:srgbClr val="434343">
                <a:alpha val="1510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3" name="Google Shape;213;p13"/>
            <p:cNvSpPr/>
            <p:nvPr/>
          </p:nvSpPr>
          <p:spPr>
            <a:xfrm>
              <a:off x="4439483" y="553538"/>
              <a:ext cx="83979" cy="57843"/>
            </a:xfrm>
            <a:custGeom>
              <a:avLst/>
              <a:gdLst/>
              <a:ahLst/>
              <a:cxnLst/>
              <a:rect l="l" t="t" r="r" b="b"/>
              <a:pathLst>
                <a:path w="2699" h="1859" extrusionOk="0">
                  <a:moveTo>
                    <a:pt x="1700" y="0"/>
                  </a:moveTo>
                  <a:cubicBezTo>
                    <a:pt x="1310" y="0"/>
                    <a:pt x="929" y="202"/>
                    <a:pt x="721" y="565"/>
                  </a:cubicBezTo>
                  <a:lnTo>
                    <a:pt x="0" y="1812"/>
                  </a:lnTo>
                  <a:cubicBezTo>
                    <a:pt x="89" y="1845"/>
                    <a:pt x="185" y="1859"/>
                    <a:pt x="281" y="1859"/>
                  </a:cubicBezTo>
                  <a:cubicBezTo>
                    <a:pt x="976" y="1859"/>
                    <a:pt x="1855" y="1098"/>
                    <a:pt x="2699" y="609"/>
                  </a:cubicBezTo>
                  <a:cubicBezTo>
                    <a:pt x="2603" y="423"/>
                    <a:pt x="2454" y="265"/>
                    <a:pt x="2258" y="153"/>
                  </a:cubicBezTo>
                  <a:cubicBezTo>
                    <a:pt x="2084" y="49"/>
                    <a:pt x="1888" y="0"/>
                    <a:pt x="1700" y="0"/>
                  </a:cubicBezTo>
                  <a:close/>
                </a:path>
              </a:pathLst>
            </a:custGeom>
            <a:solidFill>
              <a:srgbClr val="434343">
                <a:alpha val="1510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214" name="Google Shape;214;p13"/>
          <p:cNvSpPr/>
          <p:nvPr/>
        </p:nvSpPr>
        <p:spPr>
          <a:xfrm rot="639960">
            <a:off x="6249271" y="473533"/>
            <a:ext cx="539535" cy="492951"/>
          </a:xfrm>
          <a:custGeom>
            <a:avLst/>
            <a:gdLst/>
            <a:ahLst/>
            <a:cxnLst/>
            <a:rect l="l" t="t" r="r" b="b"/>
            <a:pathLst>
              <a:path w="2827" h="2583" extrusionOk="0">
                <a:moveTo>
                  <a:pt x="2500" y="0"/>
                </a:moveTo>
                <a:cubicBezTo>
                  <a:pt x="1894" y="0"/>
                  <a:pt x="1392" y="1366"/>
                  <a:pt x="1326" y="1415"/>
                </a:cubicBezTo>
                <a:cubicBezTo>
                  <a:pt x="1322" y="1419"/>
                  <a:pt x="1322" y="1419"/>
                  <a:pt x="1319" y="1419"/>
                </a:cubicBezTo>
                <a:cubicBezTo>
                  <a:pt x="1276" y="1419"/>
                  <a:pt x="1094" y="1142"/>
                  <a:pt x="873" y="860"/>
                </a:cubicBezTo>
                <a:cubicBezTo>
                  <a:pt x="652" y="582"/>
                  <a:pt x="390" y="304"/>
                  <a:pt x="185" y="304"/>
                </a:cubicBezTo>
                <a:cubicBezTo>
                  <a:pt x="139" y="304"/>
                  <a:pt x="99" y="315"/>
                  <a:pt x="63" y="344"/>
                </a:cubicBezTo>
                <a:cubicBezTo>
                  <a:pt x="17" y="374"/>
                  <a:pt x="0" y="427"/>
                  <a:pt x="0" y="493"/>
                </a:cubicBezTo>
                <a:cubicBezTo>
                  <a:pt x="0" y="1035"/>
                  <a:pt x="1329" y="2576"/>
                  <a:pt x="1485" y="2583"/>
                </a:cubicBezTo>
                <a:lnTo>
                  <a:pt x="1488" y="2583"/>
                </a:lnTo>
                <a:cubicBezTo>
                  <a:pt x="1636" y="2583"/>
                  <a:pt x="2827" y="1015"/>
                  <a:pt x="2827" y="324"/>
                </a:cubicBezTo>
                <a:cubicBezTo>
                  <a:pt x="2827" y="185"/>
                  <a:pt x="2778" y="83"/>
                  <a:pt x="2665" y="37"/>
                </a:cubicBezTo>
                <a:cubicBezTo>
                  <a:pt x="2609" y="11"/>
                  <a:pt x="2556" y="0"/>
                  <a:pt x="2500" y="0"/>
                </a:cubicBezTo>
                <a:close/>
              </a:path>
            </a:pathLst>
          </a:custGeom>
          <a:solidFill>
            <a:schemeClr val="accent2"/>
          </a:solidFill>
          <a:ln w="2857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  <a:effectLst>
            <a:outerShdw blurRad="28575" dist="9525" dir="19380000" algn="bl" rotWithShape="0">
              <a:srgbClr val="000000">
                <a:alpha val="21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15" name="Google Shape;215;p13"/>
          <p:cNvSpPr txBox="1">
            <a:spLocks noGrp="1"/>
          </p:cNvSpPr>
          <p:nvPr>
            <p:ph type="title"/>
          </p:nvPr>
        </p:nvSpPr>
        <p:spPr>
          <a:xfrm>
            <a:off x="6912525" y="1680295"/>
            <a:ext cx="4112400" cy="639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216" name="Google Shape;216;p13"/>
          <p:cNvSpPr txBox="1">
            <a:spLocks noGrp="1"/>
          </p:cNvSpPr>
          <p:nvPr>
            <p:ph type="title" idx="2"/>
          </p:nvPr>
        </p:nvSpPr>
        <p:spPr>
          <a:xfrm>
            <a:off x="2110400" y="1680295"/>
            <a:ext cx="4112400" cy="639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217" name="Google Shape;217;p13"/>
          <p:cNvSpPr txBox="1">
            <a:spLocks noGrp="1"/>
          </p:cNvSpPr>
          <p:nvPr>
            <p:ph type="subTitle" idx="1"/>
          </p:nvPr>
        </p:nvSpPr>
        <p:spPr>
          <a:xfrm flipH="1">
            <a:off x="2363615" y="2261821"/>
            <a:ext cx="3606400" cy="78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Font typeface="Didact Gothic"/>
              <a:buNone/>
              <a:defRPr sz="1867">
                <a:solidFill>
                  <a:srgbClr val="434343"/>
                </a:solidFill>
                <a:latin typeface="Didact Gothic"/>
                <a:ea typeface="Didact Gothic"/>
                <a:cs typeface="Didact Gothic"/>
                <a:sym typeface="Didact Gothic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>
                <a:solidFill>
                  <a:srgbClr val="434343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>
                <a:solidFill>
                  <a:srgbClr val="434343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>
                <a:solidFill>
                  <a:srgbClr val="434343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>
                <a:solidFill>
                  <a:srgbClr val="434343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>
                <a:solidFill>
                  <a:srgbClr val="434343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>
                <a:solidFill>
                  <a:srgbClr val="434343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>
                <a:solidFill>
                  <a:srgbClr val="434343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>
                <a:solidFill>
                  <a:srgbClr val="434343"/>
                </a:solidFill>
              </a:defRPr>
            </a:lvl9pPr>
          </a:lstStyle>
          <a:p>
            <a:endParaRPr/>
          </a:p>
        </p:txBody>
      </p:sp>
      <p:sp>
        <p:nvSpPr>
          <p:cNvPr id="218" name="Google Shape;218;p13"/>
          <p:cNvSpPr txBox="1">
            <a:spLocks noGrp="1"/>
          </p:cNvSpPr>
          <p:nvPr>
            <p:ph type="subTitle" idx="3"/>
          </p:nvPr>
        </p:nvSpPr>
        <p:spPr>
          <a:xfrm flipH="1">
            <a:off x="7182465" y="2261823"/>
            <a:ext cx="3606000" cy="78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Font typeface="Didact Gothic"/>
              <a:buNone/>
              <a:defRPr sz="1867">
                <a:solidFill>
                  <a:srgbClr val="434343"/>
                </a:solidFill>
                <a:latin typeface="Didact Gothic"/>
                <a:ea typeface="Didact Gothic"/>
                <a:cs typeface="Didact Gothic"/>
                <a:sym typeface="Didact Gothic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>
                <a:solidFill>
                  <a:srgbClr val="434343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>
                <a:solidFill>
                  <a:srgbClr val="434343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>
                <a:solidFill>
                  <a:srgbClr val="434343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>
                <a:solidFill>
                  <a:srgbClr val="434343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>
                <a:solidFill>
                  <a:srgbClr val="434343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>
                <a:solidFill>
                  <a:srgbClr val="434343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>
                <a:solidFill>
                  <a:srgbClr val="434343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>
                <a:solidFill>
                  <a:srgbClr val="434343"/>
                </a:solidFill>
              </a:defRPr>
            </a:lvl9pPr>
          </a:lstStyle>
          <a:p>
            <a:endParaRPr/>
          </a:p>
        </p:txBody>
      </p:sp>
      <p:sp>
        <p:nvSpPr>
          <p:cNvPr id="219" name="Google Shape;219;p13"/>
          <p:cNvSpPr txBox="1">
            <a:spLocks noGrp="1"/>
          </p:cNvSpPr>
          <p:nvPr>
            <p:ph type="title" idx="4"/>
          </p:nvPr>
        </p:nvSpPr>
        <p:spPr>
          <a:xfrm>
            <a:off x="6912525" y="4730395"/>
            <a:ext cx="4112400" cy="639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220" name="Google Shape;220;p13"/>
          <p:cNvSpPr txBox="1">
            <a:spLocks noGrp="1"/>
          </p:cNvSpPr>
          <p:nvPr>
            <p:ph type="title" idx="5"/>
          </p:nvPr>
        </p:nvSpPr>
        <p:spPr>
          <a:xfrm>
            <a:off x="2110400" y="4730395"/>
            <a:ext cx="4112400" cy="639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221" name="Google Shape;221;p13"/>
          <p:cNvSpPr txBox="1">
            <a:spLocks noGrp="1"/>
          </p:cNvSpPr>
          <p:nvPr>
            <p:ph type="subTitle" idx="6"/>
          </p:nvPr>
        </p:nvSpPr>
        <p:spPr>
          <a:xfrm flipH="1">
            <a:off x="2363615" y="5311921"/>
            <a:ext cx="3606400" cy="78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Font typeface="Didact Gothic"/>
              <a:buNone/>
              <a:defRPr sz="1867">
                <a:solidFill>
                  <a:srgbClr val="434343"/>
                </a:solidFill>
                <a:latin typeface="Didact Gothic"/>
                <a:ea typeface="Didact Gothic"/>
                <a:cs typeface="Didact Gothic"/>
                <a:sym typeface="Didact Gothic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>
                <a:solidFill>
                  <a:srgbClr val="434343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>
                <a:solidFill>
                  <a:srgbClr val="434343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>
                <a:solidFill>
                  <a:srgbClr val="434343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>
                <a:solidFill>
                  <a:srgbClr val="434343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>
                <a:solidFill>
                  <a:srgbClr val="434343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>
                <a:solidFill>
                  <a:srgbClr val="434343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>
                <a:solidFill>
                  <a:srgbClr val="434343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>
                <a:solidFill>
                  <a:srgbClr val="434343"/>
                </a:solidFill>
              </a:defRPr>
            </a:lvl9pPr>
          </a:lstStyle>
          <a:p>
            <a:endParaRPr/>
          </a:p>
        </p:txBody>
      </p:sp>
      <p:sp>
        <p:nvSpPr>
          <p:cNvPr id="222" name="Google Shape;222;p13"/>
          <p:cNvSpPr txBox="1">
            <a:spLocks noGrp="1"/>
          </p:cNvSpPr>
          <p:nvPr>
            <p:ph type="subTitle" idx="7"/>
          </p:nvPr>
        </p:nvSpPr>
        <p:spPr>
          <a:xfrm flipH="1">
            <a:off x="7182465" y="5311923"/>
            <a:ext cx="3606000" cy="78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Font typeface="Didact Gothic"/>
              <a:buNone/>
              <a:defRPr sz="1867">
                <a:solidFill>
                  <a:srgbClr val="434343"/>
                </a:solidFill>
                <a:latin typeface="Didact Gothic"/>
                <a:ea typeface="Didact Gothic"/>
                <a:cs typeface="Didact Gothic"/>
                <a:sym typeface="Didact Gothic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>
                <a:solidFill>
                  <a:srgbClr val="434343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>
                <a:solidFill>
                  <a:srgbClr val="434343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>
                <a:solidFill>
                  <a:srgbClr val="434343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>
                <a:solidFill>
                  <a:srgbClr val="434343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>
                <a:solidFill>
                  <a:srgbClr val="434343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>
                <a:solidFill>
                  <a:srgbClr val="434343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>
                <a:solidFill>
                  <a:srgbClr val="434343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>
                <a:solidFill>
                  <a:srgbClr val="434343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3782778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6"/>
          <p:cNvPicPr>
            <a:picLocks noChangeAspect="1"/>
          </p:cNvPicPr>
          <p:nvPr userDrawn="1"/>
        </p:nvPicPr>
        <p:blipFill>
          <a:blip r:embed="rId2"/>
          <a:srcRect b="15838"/>
          <a:stretch>
            <a:fillRect/>
          </a:stretch>
        </p:blipFill>
        <p:spPr>
          <a:xfrm>
            <a:off x="0" y="0"/>
            <a:ext cx="12217400" cy="6866255"/>
          </a:xfrm>
          <a:prstGeom prst="rect">
            <a:avLst/>
          </a:prstGeom>
        </p:spPr>
      </p:pic>
      <p:sp>
        <p:nvSpPr>
          <p:cNvPr id="12" name="圆角矩形 11"/>
          <p:cNvSpPr/>
          <p:nvPr userDrawn="1"/>
        </p:nvSpPr>
        <p:spPr>
          <a:xfrm>
            <a:off x="970915" y="749935"/>
            <a:ext cx="10833735" cy="585597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 descr="33"/>
          <p:cNvPicPr>
            <a:picLocks noChangeAspect="1"/>
          </p:cNvPicPr>
          <p:nvPr userDrawn="1"/>
        </p:nvPicPr>
        <p:blipFill>
          <a:blip r:embed="rId3"/>
          <a:srcRect l="55685" b="7835"/>
          <a:stretch>
            <a:fillRect/>
          </a:stretch>
        </p:blipFill>
        <p:spPr>
          <a:xfrm>
            <a:off x="6360160" y="0"/>
            <a:ext cx="5857240" cy="6852285"/>
          </a:xfrm>
          <a:prstGeom prst="rect">
            <a:avLst/>
          </a:prstGeom>
        </p:spPr>
      </p:pic>
      <p:sp>
        <p:nvSpPr>
          <p:cNvPr id="2" name="Freeform 2">
            <a:extLst>
              <a:ext uri="{FF2B5EF4-FFF2-40B4-BE49-F238E27FC236}">
                <a16:creationId xmlns:a16="http://schemas.microsoft.com/office/drawing/2014/main" id="{73512365-C570-2A52-2F2B-0DE668CF9B8E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t="-3333" b="-3333"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grpSp>
        <p:nvGrpSpPr>
          <p:cNvPr id="3" name="Group 3">
            <a:extLst>
              <a:ext uri="{FF2B5EF4-FFF2-40B4-BE49-F238E27FC236}">
                <a16:creationId xmlns:a16="http://schemas.microsoft.com/office/drawing/2014/main" id="{6A27554E-137B-FAA9-95A5-42DC74F617F3}"/>
              </a:ext>
            </a:extLst>
          </p:cNvPr>
          <p:cNvGrpSpPr/>
          <p:nvPr userDrawn="1"/>
        </p:nvGrpSpPr>
        <p:grpSpPr>
          <a:xfrm>
            <a:off x="263816" y="281764"/>
            <a:ext cx="11687179" cy="6310422"/>
            <a:chOff x="0" y="0"/>
            <a:chExt cx="4053677" cy="1989520"/>
          </a:xfrm>
        </p:grpSpPr>
        <p:sp>
          <p:nvSpPr>
            <p:cNvPr id="4" name="Freeform 4">
              <a:extLst>
                <a:ext uri="{FF2B5EF4-FFF2-40B4-BE49-F238E27FC236}">
                  <a16:creationId xmlns:a16="http://schemas.microsoft.com/office/drawing/2014/main" id="{33B57D46-9A8A-36B1-8F86-18D5CAFA0F1C}"/>
                </a:ext>
              </a:extLst>
            </p:cNvPr>
            <p:cNvSpPr/>
            <p:nvPr/>
          </p:nvSpPr>
          <p:spPr>
            <a:xfrm>
              <a:off x="0" y="0"/>
              <a:ext cx="4053677" cy="1989520"/>
            </a:xfrm>
            <a:custGeom>
              <a:avLst/>
              <a:gdLst/>
              <a:ahLst/>
              <a:cxnLst/>
              <a:rect l="l" t="t" r="r" b="b"/>
              <a:pathLst>
                <a:path w="4053677" h="1989520">
                  <a:moveTo>
                    <a:pt x="7042" y="0"/>
                  </a:moveTo>
                  <a:lnTo>
                    <a:pt x="4046635" y="0"/>
                  </a:lnTo>
                  <a:cubicBezTo>
                    <a:pt x="4050524" y="0"/>
                    <a:pt x="4053677" y="3153"/>
                    <a:pt x="4053677" y="7042"/>
                  </a:cubicBezTo>
                  <a:lnTo>
                    <a:pt x="4053677" y="1982478"/>
                  </a:lnTo>
                  <a:cubicBezTo>
                    <a:pt x="4053677" y="1984345"/>
                    <a:pt x="4052936" y="1986137"/>
                    <a:pt x="4051615" y="1987457"/>
                  </a:cubicBezTo>
                  <a:cubicBezTo>
                    <a:pt x="4050294" y="1988778"/>
                    <a:pt x="4048503" y="1989520"/>
                    <a:pt x="4046635" y="1989520"/>
                  </a:cubicBezTo>
                  <a:lnTo>
                    <a:pt x="7042" y="1989520"/>
                  </a:lnTo>
                  <a:cubicBezTo>
                    <a:pt x="5174" y="1989520"/>
                    <a:pt x="3383" y="1988778"/>
                    <a:pt x="2063" y="1987457"/>
                  </a:cubicBezTo>
                  <a:cubicBezTo>
                    <a:pt x="742" y="1986137"/>
                    <a:pt x="0" y="1984345"/>
                    <a:pt x="0" y="1982478"/>
                  </a:cubicBezTo>
                  <a:lnTo>
                    <a:pt x="0" y="7042"/>
                  </a:lnTo>
                  <a:cubicBezTo>
                    <a:pt x="0" y="5174"/>
                    <a:pt x="742" y="3383"/>
                    <a:pt x="2063" y="2063"/>
                  </a:cubicBezTo>
                  <a:cubicBezTo>
                    <a:pt x="3383" y="742"/>
                    <a:pt x="5174" y="0"/>
                    <a:pt x="7042" y="0"/>
                  </a:cubicBezTo>
                  <a:close/>
                </a:path>
              </a:pathLst>
            </a:custGeom>
            <a:solidFill>
              <a:srgbClr val="FFFAF5"/>
            </a:solidFill>
            <a:ln w="6667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pPr marL="0" marR="0" lvl="0" indent="0" algn="l" defTabSz="60963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endParaRPr>
            </a:p>
          </p:txBody>
        </p:sp>
        <p:sp>
          <p:nvSpPr>
            <p:cNvPr id="5" name="TextBox 5">
              <a:extLst>
                <a:ext uri="{FF2B5EF4-FFF2-40B4-BE49-F238E27FC236}">
                  <a16:creationId xmlns:a16="http://schemas.microsoft.com/office/drawing/2014/main" id="{E58BA88E-E8C0-90FC-37D3-6BAE7165D5DC}"/>
                </a:ext>
              </a:extLst>
            </p:cNvPr>
            <p:cNvSpPr txBox="1"/>
            <p:nvPr/>
          </p:nvSpPr>
          <p:spPr>
            <a:xfrm>
              <a:off x="0" y="-38100"/>
              <a:ext cx="4053677" cy="2027620"/>
            </a:xfrm>
            <a:prstGeom prst="rect">
              <a:avLst/>
            </a:prstGeom>
          </p:spPr>
          <p:txBody>
            <a:bodyPr lIns="33867" tIns="33867" rIns="33867" bIns="33867" rtlCol="0" anchor="ctr"/>
            <a:lstStyle/>
            <a:p>
              <a:pPr marL="0" marR="0" lvl="0" indent="0" algn="ctr" defTabSz="609630" rtl="0" eaLnBrk="1" fontAlgn="auto" latinLnBrk="0" hangingPunct="1">
                <a:lnSpc>
                  <a:spcPts val="1773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endParaRPr>
            </a:p>
          </p:txBody>
        </p:sp>
      </p:grp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ree columns">
  <p:cSld name="Three columns">
    <p:spTree>
      <p:nvGrpSpPr>
        <p:cNvPr id="1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24" name="Google Shape;224;p14"/>
          <p:cNvCxnSpPr/>
          <p:nvPr/>
        </p:nvCxnSpPr>
        <p:spPr>
          <a:xfrm>
            <a:off x="955600" y="6319633"/>
            <a:ext cx="112364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25" name="Google Shape;225;p14"/>
          <p:cNvSpPr txBox="1">
            <a:spLocks noGrp="1"/>
          </p:cNvSpPr>
          <p:nvPr>
            <p:ph type="title"/>
          </p:nvPr>
        </p:nvSpPr>
        <p:spPr>
          <a:xfrm>
            <a:off x="1914400" y="460305"/>
            <a:ext cx="93232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4400">
                <a:latin typeface="Odibee Sans"/>
                <a:ea typeface="Odibee Sans"/>
                <a:cs typeface="Odibee Sans"/>
                <a:sym typeface="Odibee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cxnSp>
        <p:nvCxnSpPr>
          <p:cNvPr id="226" name="Google Shape;226;p14"/>
          <p:cNvCxnSpPr/>
          <p:nvPr/>
        </p:nvCxnSpPr>
        <p:spPr>
          <a:xfrm>
            <a:off x="955600" y="1155033"/>
            <a:ext cx="112364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27" name="Google Shape;227;p14"/>
          <p:cNvCxnSpPr/>
          <p:nvPr/>
        </p:nvCxnSpPr>
        <p:spPr>
          <a:xfrm>
            <a:off x="955600" y="1892833"/>
            <a:ext cx="112364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28" name="Google Shape;228;p14"/>
          <p:cNvCxnSpPr/>
          <p:nvPr/>
        </p:nvCxnSpPr>
        <p:spPr>
          <a:xfrm>
            <a:off x="955600" y="2630633"/>
            <a:ext cx="112364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29" name="Google Shape;229;p14"/>
          <p:cNvCxnSpPr/>
          <p:nvPr/>
        </p:nvCxnSpPr>
        <p:spPr>
          <a:xfrm>
            <a:off x="955600" y="3368433"/>
            <a:ext cx="112364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30" name="Google Shape;230;p14"/>
          <p:cNvCxnSpPr/>
          <p:nvPr/>
        </p:nvCxnSpPr>
        <p:spPr>
          <a:xfrm>
            <a:off x="955600" y="4106233"/>
            <a:ext cx="112364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31" name="Google Shape;231;p14"/>
          <p:cNvCxnSpPr/>
          <p:nvPr/>
        </p:nvCxnSpPr>
        <p:spPr>
          <a:xfrm>
            <a:off x="955600" y="4844033"/>
            <a:ext cx="112364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32" name="Google Shape;232;p14"/>
          <p:cNvCxnSpPr/>
          <p:nvPr/>
        </p:nvCxnSpPr>
        <p:spPr>
          <a:xfrm>
            <a:off x="955600" y="5581833"/>
            <a:ext cx="112364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33" name="Google Shape;233;p14"/>
          <p:cNvCxnSpPr/>
          <p:nvPr/>
        </p:nvCxnSpPr>
        <p:spPr>
          <a:xfrm>
            <a:off x="955600" y="6319633"/>
            <a:ext cx="112364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34" name="Google Shape;234;p14"/>
          <p:cNvSpPr/>
          <p:nvPr/>
        </p:nvSpPr>
        <p:spPr>
          <a:xfrm>
            <a:off x="0" y="-22467"/>
            <a:ext cx="955600" cy="6880400"/>
          </a:xfrm>
          <a:prstGeom prst="rect">
            <a:avLst/>
          </a:prstGeom>
          <a:solidFill>
            <a:srgbClr val="F95858"/>
          </a:solidFill>
          <a:ln>
            <a:noFill/>
          </a:ln>
          <a:effectLst>
            <a:outerShdw blurRad="28575" dist="19050" dir="19380000" algn="bl" rotWithShape="0">
              <a:srgbClr val="000000">
                <a:alpha val="21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35" name="Google Shape;235;p14"/>
          <p:cNvSpPr/>
          <p:nvPr/>
        </p:nvSpPr>
        <p:spPr>
          <a:xfrm>
            <a:off x="364809" y="1046233"/>
            <a:ext cx="217600" cy="2176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36" name="Google Shape;236;p14"/>
          <p:cNvSpPr/>
          <p:nvPr/>
        </p:nvSpPr>
        <p:spPr>
          <a:xfrm>
            <a:off x="364809" y="2521833"/>
            <a:ext cx="217600" cy="2176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37" name="Google Shape;237;p14"/>
          <p:cNvSpPr/>
          <p:nvPr/>
        </p:nvSpPr>
        <p:spPr>
          <a:xfrm>
            <a:off x="364809" y="4106233"/>
            <a:ext cx="217600" cy="2176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38" name="Google Shape;238;p14"/>
          <p:cNvSpPr/>
          <p:nvPr/>
        </p:nvSpPr>
        <p:spPr>
          <a:xfrm>
            <a:off x="364809" y="5473033"/>
            <a:ext cx="217600" cy="2176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39" name="Google Shape;239;p14"/>
          <p:cNvSpPr txBox="1">
            <a:spLocks noGrp="1"/>
          </p:cNvSpPr>
          <p:nvPr>
            <p:ph type="subTitle" idx="1"/>
          </p:nvPr>
        </p:nvSpPr>
        <p:spPr>
          <a:xfrm flipH="1">
            <a:off x="2108139" y="5219367"/>
            <a:ext cx="2818800" cy="78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0" name="Google Shape;240;p14"/>
          <p:cNvSpPr txBox="1">
            <a:spLocks noGrp="1"/>
          </p:cNvSpPr>
          <p:nvPr>
            <p:ph type="subTitle" idx="2"/>
          </p:nvPr>
        </p:nvSpPr>
        <p:spPr>
          <a:xfrm flipH="1">
            <a:off x="2108279" y="4699671"/>
            <a:ext cx="2818800" cy="580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oboto Condensed"/>
              <a:buNone/>
              <a:defRPr sz="3200">
                <a:latin typeface="Odibee Sans"/>
                <a:ea typeface="Odibee Sans"/>
                <a:cs typeface="Odibee Sans"/>
                <a:sym typeface="Odibee Sans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oboto Condensed"/>
              <a:buNone/>
              <a:defRPr sz="3200" b="1">
                <a:latin typeface="Roboto Condensed"/>
                <a:ea typeface="Roboto Condensed"/>
                <a:cs typeface="Roboto Condensed"/>
                <a:sym typeface="Roboto Condensed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oboto Condensed"/>
              <a:buNone/>
              <a:defRPr sz="3200" b="1">
                <a:latin typeface="Roboto Condensed"/>
                <a:ea typeface="Roboto Condensed"/>
                <a:cs typeface="Roboto Condensed"/>
                <a:sym typeface="Roboto Condensed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oboto Condensed"/>
              <a:buNone/>
              <a:defRPr sz="3200" b="1">
                <a:latin typeface="Roboto Condensed"/>
                <a:ea typeface="Roboto Condensed"/>
                <a:cs typeface="Roboto Condensed"/>
                <a:sym typeface="Roboto Condensed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oboto Condensed"/>
              <a:buNone/>
              <a:defRPr sz="3200" b="1">
                <a:latin typeface="Roboto Condensed"/>
                <a:ea typeface="Roboto Condensed"/>
                <a:cs typeface="Roboto Condensed"/>
                <a:sym typeface="Roboto Condensed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oboto Condensed"/>
              <a:buNone/>
              <a:defRPr sz="3200" b="1">
                <a:latin typeface="Roboto Condensed"/>
                <a:ea typeface="Roboto Condensed"/>
                <a:cs typeface="Roboto Condensed"/>
                <a:sym typeface="Roboto Condensed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oboto Condensed"/>
              <a:buNone/>
              <a:defRPr sz="3200" b="1">
                <a:latin typeface="Roboto Condensed"/>
                <a:ea typeface="Roboto Condensed"/>
                <a:cs typeface="Roboto Condensed"/>
                <a:sym typeface="Roboto Condensed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oboto Condensed"/>
              <a:buNone/>
              <a:defRPr sz="3200" b="1">
                <a:latin typeface="Roboto Condensed"/>
                <a:ea typeface="Roboto Condensed"/>
                <a:cs typeface="Roboto Condensed"/>
                <a:sym typeface="Roboto Condensed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oboto Condensed"/>
              <a:buNone/>
              <a:defRPr sz="3200" b="1">
                <a:latin typeface="Roboto Condensed"/>
                <a:ea typeface="Roboto Condensed"/>
                <a:cs typeface="Roboto Condensed"/>
                <a:sym typeface="Roboto Condensed"/>
              </a:defRPr>
            </a:lvl9pPr>
          </a:lstStyle>
          <a:p>
            <a:endParaRPr/>
          </a:p>
        </p:txBody>
      </p:sp>
      <p:sp>
        <p:nvSpPr>
          <p:cNvPr id="241" name="Google Shape;241;p14"/>
          <p:cNvSpPr txBox="1">
            <a:spLocks noGrp="1"/>
          </p:cNvSpPr>
          <p:nvPr>
            <p:ph type="subTitle" idx="3"/>
          </p:nvPr>
        </p:nvSpPr>
        <p:spPr>
          <a:xfrm flipH="1">
            <a:off x="5166651" y="4121300"/>
            <a:ext cx="2818800" cy="78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2" name="Google Shape;242;p14"/>
          <p:cNvSpPr txBox="1">
            <a:spLocks noGrp="1"/>
          </p:cNvSpPr>
          <p:nvPr>
            <p:ph type="subTitle" idx="4"/>
          </p:nvPr>
        </p:nvSpPr>
        <p:spPr>
          <a:xfrm flipH="1">
            <a:off x="5166651" y="3599700"/>
            <a:ext cx="2818800" cy="580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oboto Condensed"/>
              <a:buNone/>
              <a:defRPr sz="3200">
                <a:latin typeface="Odibee Sans"/>
                <a:ea typeface="Odibee Sans"/>
                <a:cs typeface="Odibee Sans"/>
                <a:sym typeface="Odibee Sans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oboto Condensed"/>
              <a:buNone/>
              <a:defRPr sz="3200" b="1">
                <a:latin typeface="Roboto Condensed"/>
                <a:ea typeface="Roboto Condensed"/>
                <a:cs typeface="Roboto Condensed"/>
                <a:sym typeface="Roboto Condensed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oboto Condensed"/>
              <a:buNone/>
              <a:defRPr sz="3200" b="1">
                <a:latin typeface="Roboto Condensed"/>
                <a:ea typeface="Roboto Condensed"/>
                <a:cs typeface="Roboto Condensed"/>
                <a:sym typeface="Roboto Condensed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oboto Condensed"/>
              <a:buNone/>
              <a:defRPr sz="3200" b="1">
                <a:latin typeface="Roboto Condensed"/>
                <a:ea typeface="Roboto Condensed"/>
                <a:cs typeface="Roboto Condensed"/>
                <a:sym typeface="Roboto Condensed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oboto Condensed"/>
              <a:buNone/>
              <a:defRPr sz="3200" b="1">
                <a:latin typeface="Roboto Condensed"/>
                <a:ea typeface="Roboto Condensed"/>
                <a:cs typeface="Roboto Condensed"/>
                <a:sym typeface="Roboto Condensed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oboto Condensed"/>
              <a:buNone/>
              <a:defRPr sz="3200" b="1">
                <a:latin typeface="Roboto Condensed"/>
                <a:ea typeface="Roboto Condensed"/>
                <a:cs typeface="Roboto Condensed"/>
                <a:sym typeface="Roboto Condensed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oboto Condensed"/>
              <a:buNone/>
              <a:defRPr sz="3200" b="1">
                <a:latin typeface="Roboto Condensed"/>
                <a:ea typeface="Roboto Condensed"/>
                <a:cs typeface="Roboto Condensed"/>
                <a:sym typeface="Roboto Condensed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oboto Condensed"/>
              <a:buNone/>
              <a:defRPr sz="3200" b="1">
                <a:latin typeface="Roboto Condensed"/>
                <a:ea typeface="Roboto Condensed"/>
                <a:cs typeface="Roboto Condensed"/>
                <a:sym typeface="Roboto Condensed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oboto Condensed"/>
              <a:buNone/>
              <a:defRPr sz="3200" b="1">
                <a:latin typeface="Roboto Condensed"/>
                <a:ea typeface="Roboto Condensed"/>
                <a:cs typeface="Roboto Condensed"/>
                <a:sym typeface="Roboto Condensed"/>
              </a:defRPr>
            </a:lvl9pPr>
          </a:lstStyle>
          <a:p>
            <a:endParaRPr/>
          </a:p>
        </p:txBody>
      </p:sp>
      <p:sp>
        <p:nvSpPr>
          <p:cNvPr id="243" name="Google Shape;243;p14"/>
          <p:cNvSpPr txBox="1">
            <a:spLocks noGrp="1"/>
          </p:cNvSpPr>
          <p:nvPr>
            <p:ph type="subTitle" idx="5"/>
          </p:nvPr>
        </p:nvSpPr>
        <p:spPr>
          <a:xfrm flipH="1">
            <a:off x="8225068" y="5206667"/>
            <a:ext cx="2818800" cy="78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4" name="Google Shape;244;p14"/>
          <p:cNvSpPr txBox="1">
            <a:spLocks noGrp="1"/>
          </p:cNvSpPr>
          <p:nvPr>
            <p:ph type="subTitle" idx="6"/>
          </p:nvPr>
        </p:nvSpPr>
        <p:spPr>
          <a:xfrm flipH="1">
            <a:off x="8225068" y="4699671"/>
            <a:ext cx="2818800" cy="580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oboto Condensed"/>
              <a:buNone/>
              <a:defRPr sz="3200">
                <a:latin typeface="Odibee Sans"/>
                <a:ea typeface="Odibee Sans"/>
                <a:cs typeface="Odibee Sans"/>
                <a:sym typeface="Odibee Sans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oboto Condensed"/>
              <a:buNone/>
              <a:defRPr sz="3200" b="1">
                <a:latin typeface="Roboto Condensed"/>
                <a:ea typeface="Roboto Condensed"/>
                <a:cs typeface="Roboto Condensed"/>
                <a:sym typeface="Roboto Condensed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oboto Condensed"/>
              <a:buNone/>
              <a:defRPr sz="3200" b="1">
                <a:latin typeface="Roboto Condensed"/>
                <a:ea typeface="Roboto Condensed"/>
                <a:cs typeface="Roboto Condensed"/>
                <a:sym typeface="Roboto Condensed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oboto Condensed"/>
              <a:buNone/>
              <a:defRPr sz="3200" b="1">
                <a:latin typeface="Roboto Condensed"/>
                <a:ea typeface="Roboto Condensed"/>
                <a:cs typeface="Roboto Condensed"/>
                <a:sym typeface="Roboto Condensed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oboto Condensed"/>
              <a:buNone/>
              <a:defRPr sz="3200" b="1">
                <a:latin typeface="Roboto Condensed"/>
                <a:ea typeface="Roboto Condensed"/>
                <a:cs typeface="Roboto Condensed"/>
                <a:sym typeface="Roboto Condensed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oboto Condensed"/>
              <a:buNone/>
              <a:defRPr sz="3200" b="1">
                <a:latin typeface="Roboto Condensed"/>
                <a:ea typeface="Roboto Condensed"/>
                <a:cs typeface="Roboto Condensed"/>
                <a:sym typeface="Roboto Condensed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oboto Condensed"/>
              <a:buNone/>
              <a:defRPr sz="3200" b="1">
                <a:latin typeface="Roboto Condensed"/>
                <a:ea typeface="Roboto Condensed"/>
                <a:cs typeface="Roboto Condensed"/>
                <a:sym typeface="Roboto Condensed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oboto Condensed"/>
              <a:buNone/>
              <a:defRPr sz="3200" b="1">
                <a:latin typeface="Roboto Condensed"/>
                <a:ea typeface="Roboto Condensed"/>
                <a:cs typeface="Roboto Condensed"/>
                <a:sym typeface="Roboto Condensed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oboto Condensed"/>
              <a:buNone/>
              <a:defRPr sz="3200" b="1">
                <a:latin typeface="Roboto Condensed"/>
                <a:ea typeface="Roboto Condensed"/>
                <a:cs typeface="Roboto Condensed"/>
                <a:sym typeface="Roboto Condensed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76354418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Encabezado de sección 1">
  <p:cSld name="Encabezado de sección 1">
    <p:bg>
      <p:bgPr>
        <a:solidFill>
          <a:srgbClr val="FFFBEF"/>
        </a:solidFill>
        <a:effectLst/>
      </p:bgPr>
    </p:bg>
    <p:spTree>
      <p:nvGrpSpPr>
        <p:cNvPr id="1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46" name="Google Shape;246;p15"/>
          <p:cNvCxnSpPr/>
          <p:nvPr/>
        </p:nvCxnSpPr>
        <p:spPr>
          <a:xfrm>
            <a:off x="955600" y="1155033"/>
            <a:ext cx="112364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47" name="Google Shape;247;p15"/>
          <p:cNvCxnSpPr/>
          <p:nvPr/>
        </p:nvCxnSpPr>
        <p:spPr>
          <a:xfrm>
            <a:off x="955600" y="1892833"/>
            <a:ext cx="112364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48" name="Google Shape;248;p15"/>
          <p:cNvCxnSpPr/>
          <p:nvPr/>
        </p:nvCxnSpPr>
        <p:spPr>
          <a:xfrm>
            <a:off x="955600" y="2630633"/>
            <a:ext cx="112364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49" name="Google Shape;249;p15"/>
          <p:cNvCxnSpPr/>
          <p:nvPr/>
        </p:nvCxnSpPr>
        <p:spPr>
          <a:xfrm>
            <a:off x="955600" y="3368433"/>
            <a:ext cx="112364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50" name="Google Shape;250;p15"/>
          <p:cNvCxnSpPr/>
          <p:nvPr/>
        </p:nvCxnSpPr>
        <p:spPr>
          <a:xfrm>
            <a:off x="955600" y="4106233"/>
            <a:ext cx="112364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51" name="Google Shape;251;p15"/>
          <p:cNvCxnSpPr/>
          <p:nvPr/>
        </p:nvCxnSpPr>
        <p:spPr>
          <a:xfrm>
            <a:off x="955600" y="4844033"/>
            <a:ext cx="112364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52" name="Google Shape;252;p15"/>
          <p:cNvCxnSpPr/>
          <p:nvPr/>
        </p:nvCxnSpPr>
        <p:spPr>
          <a:xfrm>
            <a:off x="955600" y="5581833"/>
            <a:ext cx="112364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53" name="Google Shape;253;p15"/>
          <p:cNvCxnSpPr/>
          <p:nvPr/>
        </p:nvCxnSpPr>
        <p:spPr>
          <a:xfrm>
            <a:off x="955600" y="6319633"/>
            <a:ext cx="112364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54" name="Google Shape;254;p15"/>
          <p:cNvSpPr/>
          <p:nvPr/>
        </p:nvSpPr>
        <p:spPr>
          <a:xfrm>
            <a:off x="0" y="-22467"/>
            <a:ext cx="955600" cy="6880400"/>
          </a:xfrm>
          <a:prstGeom prst="rect">
            <a:avLst/>
          </a:prstGeom>
          <a:solidFill>
            <a:srgbClr val="F95858"/>
          </a:solidFill>
          <a:ln>
            <a:noFill/>
          </a:ln>
          <a:effectLst>
            <a:outerShdw blurRad="28575" dist="19050" dir="19380000" algn="bl" rotWithShape="0">
              <a:srgbClr val="000000">
                <a:alpha val="21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55" name="Google Shape;255;p15"/>
          <p:cNvSpPr/>
          <p:nvPr/>
        </p:nvSpPr>
        <p:spPr>
          <a:xfrm>
            <a:off x="364809" y="1046233"/>
            <a:ext cx="217600" cy="2176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56" name="Google Shape;256;p15"/>
          <p:cNvSpPr/>
          <p:nvPr/>
        </p:nvSpPr>
        <p:spPr>
          <a:xfrm>
            <a:off x="364809" y="2521833"/>
            <a:ext cx="217600" cy="2176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57" name="Google Shape;257;p15"/>
          <p:cNvSpPr/>
          <p:nvPr/>
        </p:nvSpPr>
        <p:spPr>
          <a:xfrm>
            <a:off x="364809" y="4106233"/>
            <a:ext cx="217600" cy="2176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58" name="Google Shape;258;p15"/>
          <p:cNvSpPr/>
          <p:nvPr/>
        </p:nvSpPr>
        <p:spPr>
          <a:xfrm>
            <a:off x="364809" y="5473033"/>
            <a:ext cx="217600" cy="2176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59" name="Google Shape;259;p15"/>
          <p:cNvSpPr txBox="1">
            <a:spLocks noGrp="1"/>
          </p:cNvSpPr>
          <p:nvPr>
            <p:ph type="ctrTitle"/>
          </p:nvPr>
        </p:nvSpPr>
        <p:spPr>
          <a:xfrm rot="-159">
            <a:off x="1881819" y="3518759"/>
            <a:ext cx="8660800" cy="1194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3">
                <a:latin typeface="Odibee Sans"/>
                <a:ea typeface="Odibee Sans"/>
                <a:cs typeface="Odibee Sans"/>
                <a:sym typeface="Odibee Sans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9pPr>
          </a:lstStyle>
          <a:p>
            <a:endParaRPr/>
          </a:p>
        </p:txBody>
      </p:sp>
      <p:sp>
        <p:nvSpPr>
          <p:cNvPr id="260" name="Google Shape;260;p15"/>
          <p:cNvSpPr txBox="1">
            <a:spLocks noGrp="1"/>
          </p:cNvSpPr>
          <p:nvPr>
            <p:ph type="subTitle" idx="1"/>
          </p:nvPr>
        </p:nvSpPr>
        <p:spPr>
          <a:xfrm rot="891">
            <a:off x="3265700" y="4531380"/>
            <a:ext cx="6170000" cy="64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133">
                <a:latin typeface="Bellota Text"/>
                <a:ea typeface="Bellota Text"/>
                <a:cs typeface="Bellota Text"/>
                <a:sym typeface="Bellota Text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9pPr>
          </a:lstStyle>
          <a:p>
            <a:endParaRPr/>
          </a:p>
        </p:txBody>
      </p:sp>
      <p:sp>
        <p:nvSpPr>
          <p:cNvPr id="261" name="Google Shape;261;p15"/>
          <p:cNvSpPr/>
          <p:nvPr/>
        </p:nvSpPr>
        <p:spPr>
          <a:xfrm rot="5400000" flipH="1">
            <a:off x="11361467" y="-124467"/>
            <a:ext cx="720400" cy="969200"/>
          </a:xfrm>
          <a:prstGeom prst="rtTriangle">
            <a:avLst/>
          </a:prstGeom>
          <a:solidFill>
            <a:srgbClr val="FCF8EA"/>
          </a:solidFill>
          <a:ln>
            <a:noFill/>
          </a:ln>
          <a:effectLst>
            <a:outerShdw blurRad="57150" dist="19050" dir="1860000" algn="bl" rotWithShape="0">
              <a:srgbClr val="000000">
                <a:alpha val="18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</p:spTree>
    <p:extLst>
      <p:ext uri="{BB962C8B-B14F-4D97-AF65-F5344CB8AC3E}">
        <p14:creationId xmlns:p14="http://schemas.microsoft.com/office/powerpoint/2010/main" val="374591402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anks">
  <p:cSld name="Thanks">
    <p:spTree>
      <p:nvGrpSpPr>
        <p:cNvPr id="1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63" name="Google Shape;263;p16"/>
          <p:cNvCxnSpPr/>
          <p:nvPr/>
        </p:nvCxnSpPr>
        <p:spPr>
          <a:xfrm>
            <a:off x="955600" y="6319633"/>
            <a:ext cx="112364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64" name="Google Shape;264;p16"/>
          <p:cNvCxnSpPr/>
          <p:nvPr/>
        </p:nvCxnSpPr>
        <p:spPr>
          <a:xfrm>
            <a:off x="955600" y="1155033"/>
            <a:ext cx="112364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65" name="Google Shape;265;p16"/>
          <p:cNvCxnSpPr/>
          <p:nvPr/>
        </p:nvCxnSpPr>
        <p:spPr>
          <a:xfrm>
            <a:off x="955600" y="1892833"/>
            <a:ext cx="112364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66" name="Google Shape;266;p16"/>
          <p:cNvCxnSpPr/>
          <p:nvPr/>
        </p:nvCxnSpPr>
        <p:spPr>
          <a:xfrm>
            <a:off x="955600" y="2630633"/>
            <a:ext cx="112364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67" name="Google Shape;267;p16"/>
          <p:cNvCxnSpPr/>
          <p:nvPr/>
        </p:nvCxnSpPr>
        <p:spPr>
          <a:xfrm>
            <a:off x="955600" y="3368433"/>
            <a:ext cx="112364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68" name="Google Shape;268;p16"/>
          <p:cNvCxnSpPr/>
          <p:nvPr/>
        </p:nvCxnSpPr>
        <p:spPr>
          <a:xfrm>
            <a:off x="955600" y="4106233"/>
            <a:ext cx="112364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69" name="Google Shape;269;p16"/>
          <p:cNvCxnSpPr/>
          <p:nvPr/>
        </p:nvCxnSpPr>
        <p:spPr>
          <a:xfrm>
            <a:off x="955600" y="4844033"/>
            <a:ext cx="112364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70" name="Google Shape;270;p16"/>
          <p:cNvCxnSpPr/>
          <p:nvPr/>
        </p:nvCxnSpPr>
        <p:spPr>
          <a:xfrm>
            <a:off x="955600" y="5581833"/>
            <a:ext cx="112364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71" name="Google Shape;271;p16"/>
          <p:cNvCxnSpPr/>
          <p:nvPr/>
        </p:nvCxnSpPr>
        <p:spPr>
          <a:xfrm>
            <a:off x="955600" y="6319633"/>
            <a:ext cx="112364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72" name="Google Shape;272;p16"/>
          <p:cNvSpPr/>
          <p:nvPr/>
        </p:nvSpPr>
        <p:spPr>
          <a:xfrm>
            <a:off x="0" y="-22467"/>
            <a:ext cx="955600" cy="6880400"/>
          </a:xfrm>
          <a:prstGeom prst="rect">
            <a:avLst/>
          </a:prstGeom>
          <a:solidFill>
            <a:srgbClr val="F95858"/>
          </a:solidFill>
          <a:ln>
            <a:noFill/>
          </a:ln>
          <a:effectLst>
            <a:outerShdw blurRad="28575" dist="19050" dir="19380000" algn="bl" rotWithShape="0">
              <a:srgbClr val="000000">
                <a:alpha val="21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73" name="Google Shape;273;p16"/>
          <p:cNvSpPr/>
          <p:nvPr/>
        </p:nvSpPr>
        <p:spPr>
          <a:xfrm>
            <a:off x="364809" y="1046233"/>
            <a:ext cx="217600" cy="2176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74" name="Google Shape;274;p16"/>
          <p:cNvSpPr/>
          <p:nvPr/>
        </p:nvSpPr>
        <p:spPr>
          <a:xfrm>
            <a:off x="364809" y="2521833"/>
            <a:ext cx="217600" cy="2176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75" name="Google Shape;275;p16"/>
          <p:cNvSpPr/>
          <p:nvPr/>
        </p:nvSpPr>
        <p:spPr>
          <a:xfrm>
            <a:off x="364809" y="4106233"/>
            <a:ext cx="217600" cy="2176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76" name="Google Shape;276;p16"/>
          <p:cNvSpPr/>
          <p:nvPr/>
        </p:nvSpPr>
        <p:spPr>
          <a:xfrm>
            <a:off x="364809" y="5473033"/>
            <a:ext cx="217600" cy="2176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77" name="Google Shape;277;p16"/>
          <p:cNvSpPr txBox="1"/>
          <p:nvPr/>
        </p:nvSpPr>
        <p:spPr>
          <a:xfrm>
            <a:off x="3707267" y="5104300"/>
            <a:ext cx="5619600" cy="53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0" rIns="121900" bIns="121900" anchor="t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None/>
            </a:pPr>
            <a:r>
              <a:rPr lang="en" sz="1333">
                <a:solidFill>
                  <a:schemeClr val="dk1"/>
                </a:solidFill>
                <a:latin typeface="Didact Gothic"/>
                <a:ea typeface="Didact Gothic"/>
                <a:cs typeface="Didact Gothic"/>
                <a:sym typeface="Didact Gothic"/>
              </a:rPr>
              <a:t>CREDITS: This presentation template was created by </a:t>
            </a:r>
            <a:r>
              <a:rPr lang="en" sz="1333">
                <a:solidFill>
                  <a:schemeClr val="dk1"/>
                </a:solidFill>
                <a:uFill>
                  <a:noFill/>
                </a:uFill>
                <a:latin typeface="Didact Gothic"/>
                <a:ea typeface="Didact Gothic"/>
                <a:cs typeface="Didact Gothic"/>
                <a:sym typeface="Didact Gothic"/>
                <a:hlinkClick r:id="rId2"/>
              </a:rPr>
              <a:t>Slidesgo</a:t>
            </a:r>
            <a:r>
              <a:rPr lang="en" sz="1333">
                <a:solidFill>
                  <a:schemeClr val="dk1"/>
                </a:solidFill>
                <a:latin typeface="Didact Gothic"/>
                <a:ea typeface="Didact Gothic"/>
                <a:cs typeface="Didact Gothic"/>
                <a:sym typeface="Didact Gothic"/>
              </a:rPr>
              <a:t>, including icons by </a:t>
            </a:r>
            <a:r>
              <a:rPr lang="en" sz="1333">
                <a:solidFill>
                  <a:schemeClr val="dk1"/>
                </a:solidFill>
                <a:uFill>
                  <a:noFill/>
                </a:uFill>
                <a:latin typeface="Didact Gothic"/>
                <a:ea typeface="Didact Gothic"/>
                <a:cs typeface="Didact Gothic"/>
                <a:sym typeface="Didact Gothic"/>
                <a:hlinkClick r:id="rId3"/>
              </a:rPr>
              <a:t>Flaticon</a:t>
            </a:r>
            <a:r>
              <a:rPr lang="en" sz="1333">
                <a:solidFill>
                  <a:schemeClr val="dk1"/>
                </a:solidFill>
                <a:latin typeface="Didact Gothic"/>
                <a:ea typeface="Didact Gothic"/>
                <a:cs typeface="Didact Gothic"/>
                <a:sym typeface="Didact Gothic"/>
              </a:rPr>
              <a:t>, and infographics &amp; images by </a:t>
            </a:r>
            <a:r>
              <a:rPr lang="en" sz="1333">
                <a:solidFill>
                  <a:schemeClr val="dk1"/>
                </a:solidFill>
                <a:uFill>
                  <a:noFill/>
                </a:uFill>
                <a:latin typeface="Didact Gothic"/>
                <a:ea typeface="Didact Gothic"/>
                <a:cs typeface="Didact Gothic"/>
                <a:sym typeface="Didact Gothic"/>
                <a:hlinkClick r:id="rId4"/>
              </a:rPr>
              <a:t>Freepik</a:t>
            </a:r>
            <a:endParaRPr sz="1333">
              <a:solidFill>
                <a:schemeClr val="dk1"/>
              </a:solidFill>
              <a:latin typeface="Didact Gothic"/>
              <a:ea typeface="Didact Gothic"/>
              <a:cs typeface="Didact Gothic"/>
              <a:sym typeface="Didact Gothic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333">
              <a:solidFill>
                <a:schemeClr val="dk1"/>
              </a:solidFill>
              <a:latin typeface="Didact Gothic"/>
              <a:ea typeface="Didact Gothic"/>
              <a:cs typeface="Didact Gothic"/>
              <a:sym typeface="Didact Gothic"/>
            </a:endParaRPr>
          </a:p>
          <a:p>
            <a:pPr marL="0" lvl="0" indent="0" algn="ctr" rtl="0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None/>
            </a:pPr>
            <a:endParaRPr sz="1333">
              <a:solidFill>
                <a:schemeClr val="dk1"/>
              </a:solidFill>
              <a:latin typeface="Didact Gothic"/>
              <a:ea typeface="Didact Gothic"/>
              <a:cs typeface="Didact Gothic"/>
              <a:sym typeface="Didact Gothic"/>
            </a:endParaRPr>
          </a:p>
        </p:txBody>
      </p:sp>
      <p:sp>
        <p:nvSpPr>
          <p:cNvPr id="278" name="Google Shape;278;p16"/>
          <p:cNvSpPr txBox="1">
            <a:spLocks noGrp="1"/>
          </p:cNvSpPr>
          <p:nvPr>
            <p:ph type="ctrTitle"/>
          </p:nvPr>
        </p:nvSpPr>
        <p:spPr>
          <a:xfrm>
            <a:off x="3132733" y="974464"/>
            <a:ext cx="6660400" cy="1255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8266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9pPr>
          </a:lstStyle>
          <a:p>
            <a:endParaRPr/>
          </a:p>
        </p:txBody>
      </p:sp>
      <p:sp>
        <p:nvSpPr>
          <p:cNvPr id="279" name="Google Shape;279;p16"/>
          <p:cNvSpPr txBox="1">
            <a:spLocks noGrp="1"/>
          </p:cNvSpPr>
          <p:nvPr>
            <p:ph type="subTitle" idx="1"/>
          </p:nvPr>
        </p:nvSpPr>
        <p:spPr>
          <a:xfrm>
            <a:off x="4075933" y="3093755"/>
            <a:ext cx="4774000" cy="1868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07695486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Background">
    <p:spTree>
      <p:nvGrpSpPr>
        <p:cNvPr id="1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81" name="Google Shape;281;p17"/>
          <p:cNvCxnSpPr/>
          <p:nvPr/>
        </p:nvCxnSpPr>
        <p:spPr>
          <a:xfrm>
            <a:off x="955600" y="6319633"/>
            <a:ext cx="112364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82" name="Google Shape;282;p17"/>
          <p:cNvCxnSpPr/>
          <p:nvPr/>
        </p:nvCxnSpPr>
        <p:spPr>
          <a:xfrm>
            <a:off x="955600" y="1155033"/>
            <a:ext cx="112364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83" name="Google Shape;283;p17"/>
          <p:cNvCxnSpPr/>
          <p:nvPr/>
        </p:nvCxnSpPr>
        <p:spPr>
          <a:xfrm>
            <a:off x="955600" y="1892833"/>
            <a:ext cx="112364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84" name="Google Shape;284;p17"/>
          <p:cNvCxnSpPr/>
          <p:nvPr/>
        </p:nvCxnSpPr>
        <p:spPr>
          <a:xfrm>
            <a:off x="955600" y="2630633"/>
            <a:ext cx="112364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85" name="Google Shape;285;p17"/>
          <p:cNvCxnSpPr/>
          <p:nvPr/>
        </p:nvCxnSpPr>
        <p:spPr>
          <a:xfrm>
            <a:off x="955600" y="3368433"/>
            <a:ext cx="112364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86" name="Google Shape;286;p17"/>
          <p:cNvCxnSpPr/>
          <p:nvPr/>
        </p:nvCxnSpPr>
        <p:spPr>
          <a:xfrm>
            <a:off x="955600" y="4106233"/>
            <a:ext cx="112364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87" name="Google Shape;287;p17"/>
          <p:cNvCxnSpPr/>
          <p:nvPr/>
        </p:nvCxnSpPr>
        <p:spPr>
          <a:xfrm>
            <a:off x="955600" y="4844033"/>
            <a:ext cx="112364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88" name="Google Shape;288;p17"/>
          <p:cNvCxnSpPr/>
          <p:nvPr/>
        </p:nvCxnSpPr>
        <p:spPr>
          <a:xfrm>
            <a:off x="955600" y="5581833"/>
            <a:ext cx="112364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89" name="Google Shape;289;p17"/>
          <p:cNvCxnSpPr/>
          <p:nvPr/>
        </p:nvCxnSpPr>
        <p:spPr>
          <a:xfrm>
            <a:off x="955600" y="6319633"/>
            <a:ext cx="112364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90" name="Google Shape;290;p17"/>
          <p:cNvSpPr/>
          <p:nvPr/>
        </p:nvSpPr>
        <p:spPr>
          <a:xfrm>
            <a:off x="0" y="-22467"/>
            <a:ext cx="955600" cy="6880400"/>
          </a:xfrm>
          <a:prstGeom prst="rect">
            <a:avLst/>
          </a:prstGeom>
          <a:solidFill>
            <a:srgbClr val="F95858"/>
          </a:solidFill>
          <a:ln>
            <a:noFill/>
          </a:ln>
          <a:effectLst>
            <a:outerShdw blurRad="28575" dist="19050" dir="19380000" algn="bl" rotWithShape="0">
              <a:srgbClr val="000000">
                <a:alpha val="21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91" name="Google Shape;291;p17"/>
          <p:cNvSpPr/>
          <p:nvPr/>
        </p:nvSpPr>
        <p:spPr>
          <a:xfrm>
            <a:off x="364809" y="1046233"/>
            <a:ext cx="217600" cy="2176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92" name="Google Shape;292;p17"/>
          <p:cNvSpPr/>
          <p:nvPr/>
        </p:nvSpPr>
        <p:spPr>
          <a:xfrm>
            <a:off x="364809" y="2521833"/>
            <a:ext cx="217600" cy="2176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93" name="Google Shape;293;p17"/>
          <p:cNvSpPr/>
          <p:nvPr/>
        </p:nvSpPr>
        <p:spPr>
          <a:xfrm>
            <a:off x="364809" y="4106233"/>
            <a:ext cx="217600" cy="2176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94" name="Google Shape;294;p17"/>
          <p:cNvSpPr/>
          <p:nvPr/>
        </p:nvSpPr>
        <p:spPr>
          <a:xfrm>
            <a:off x="364809" y="5473033"/>
            <a:ext cx="217600" cy="2176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</p:spTree>
    <p:extLst>
      <p:ext uri="{BB962C8B-B14F-4D97-AF65-F5344CB8AC3E}">
        <p14:creationId xmlns:p14="http://schemas.microsoft.com/office/powerpoint/2010/main" val="99435395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1420283"/>
            <a:ext cx="5181600" cy="98001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2590800"/>
            <a:ext cx="4267200" cy="11684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048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096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9144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219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5240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8288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1337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438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718748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33990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1542" y="2937934"/>
            <a:ext cx="5181600" cy="908050"/>
          </a:xfrm>
        </p:spPr>
        <p:txBody>
          <a:bodyPr anchor="t"/>
          <a:lstStyle>
            <a:lvl1pPr algn="l">
              <a:defRPr sz="2667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1542" y="1937809"/>
            <a:ext cx="5181600" cy="1000125"/>
          </a:xfrm>
        </p:spPr>
        <p:txBody>
          <a:bodyPr anchor="b"/>
          <a:lstStyle>
            <a:lvl1pPr marL="0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1pPr>
            <a:lvl2pPr marL="30481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2pPr>
            <a:lvl3pPr marL="609630" indent="0">
              <a:buNone/>
              <a:defRPr sz="1067">
                <a:solidFill>
                  <a:schemeClr val="tx1">
                    <a:tint val="75000"/>
                  </a:schemeClr>
                </a:solidFill>
              </a:defRPr>
            </a:lvl3pPr>
            <a:lvl4pPr marL="914446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4pPr>
            <a:lvl5pPr marL="1219261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5pPr>
            <a:lvl6pPr marL="1524076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6pPr>
            <a:lvl7pPr marL="1828891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7pPr>
            <a:lvl8pPr marL="2133707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8pPr>
            <a:lvl9pPr marL="2438522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439883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4800" y="1066800"/>
            <a:ext cx="2692400" cy="3017309"/>
          </a:xfrm>
        </p:spPr>
        <p:txBody>
          <a:bodyPr/>
          <a:lstStyle>
            <a:lvl1pPr>
              <a:defRPr sz="1867"/>
            </a:lvl1pPr>
            <a:lvl2pPr>
              <a:defRPr sz="1600"/>
            </a:lvl2pPr>
            <a:lvl3pPr>
              <a:defRPr sz="1333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098800" y="1066800"/>
            <a:ext cx="2692400" cy="3017309"/>
          </a:xfrm>
        </p:spPr>
        <p:txBody>
          <a:bodyPr/>
          <a:lstStyle>
            <a:lvl1pPr>
              <a:defRPr sz="1867"/>
            </a:lvl1pPr>
            <a:lvl2pPr>
              <a:defRPr sz="1600"/>
            </a:lvl2pPr>
            <a:lvl3pPr>
              <a:defRPr sz="1333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867456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4800" y="1023409"/>
            <a:ext cx="2693459" cy="426508"/>
          </a:xfrm>
        </p:spPr>
        <p:txBody>
          <a:bodyPr anchor="b"/>
          <a:lstStyle>
            <a:lvl1pPr marL="0" indent="0">
              <a:buNone/>
              <a:defRPr sz="1600" b="1"/>
            </a:lvl1pPr>
            <a:lvl2pPr marL="304815" indent="0">
              <a:buNone/>
              <a:defRPr sz="1333" b="1"/>
            </a:lvl2pPr>
            <a:lvl3pPr marL="609630" indent="0">
              <a:buNone/>
              <a:defRPr sz="1200" b="1"/>
            </a:lvl3pPr>
            <a:lvl4pPr marL="914446" indent="0">
              <a:buNone/>
              <a:defRPr sz="1067" b="1"/>
            </a:lvl4pPr>
            <a:lvl5pPr marL="1219261" indent="0">
              <a:buNone/>
              <a:defRPr sz="1067" b="1"/>
            </a:lvl5pPr>
            <a:lvl6pPr marL="1524076" indent="0">
              <a:buNone/>
              <a:defRPr sz="1067" b="1"/>
            </a:lvl6pPr>
            <a:lvl7pPr marL="1828891" indent="0">
              <a:buNone/>
              <a:defRPr sz="1067" b="1"/>
            </a:lvl7pPr>
            <a:lvl8pPr marL="2133707" indent="0">
              <a:buNone/>
              <a:defRPr sz="1067" b="1"/>
            </a:lvl8pPr>
            <a:lvl9pPr marL="2438522" indent="0">
              <a:buNone/>
              <a:defRPr sz="1067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04800" y="1449917"/>
            <a:ext cx="2693459" cy="2634192"/>
          </a:xfrm>
        </p:spPr>
        <p:txBody>
          <a:bodyPr/>
          <a:lstStyle>
            <a:lvl1pPr>
              <a:defRPr sz="1600"/>
            </a:lvl1pPr>
            <a:lvl2pPr>
              <a:defRPr sz="1333"/>
            </a:lvl2pPr>
            <a:lvl3pPr>
              <a:defRPr sz="1200"/>
            </a:lvl3pPr>
            <a:lvl4pPr>
              <a:defRPr sz="1067"/>
            </a:lvl4pPr>
            <a:lvl5pPr>
              <a:defRPr sz="1067"/>
            </a:lvl5pPr>
            <a:lvl6pPr>
              <a:defRPr sz="1067"/>
            </a:lvl6pPr>
            <a:lvl7pPr>
              <a:defRPr sz="1067"/>
            </a:lvl7pPr>
            <a:lvl8pPr>
              <a:defRPr sz="1067"/>
            </a:lvl8pPr>
            <a:lvl9pPr>
              <a:defRPr sz="106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096684" y="1023409"/>
            <a:ext cx="2694517" cy="426508"/>
          </a:xfrm>
        </p:spPr>
        <p:txBody>
          <a:bodyPr anchor="b"/>
          <a:lstStyle>
            <a:lvl1pPr marL="0" indent="0">
              <a:buNone/>
              <a:defRPr sz="1600" b="1"/>
            </a:lvl1pPr>
            <a:lvl2pPr marL="304815" indent="0">
              <a:buNone/>
              <a:defRPr sz="1333" b="1"/>
            </a:lvl2pPr>
            <a:lvl3pPr marL="609630" indent="0">
              <a:buNone/>
              <a:defRPr sz="1200" b="1"/>
            </a:lvl3pPr>
            <a:lvl4pPr marL="914446" indent="0">
              <a:buNone/>
              <a:defRPr sz="1067" b="1"/>
            </a:lvl4pPr>
            <a:lvl5pPr marL="1219261" indent="0">
              <a:buNone/>
              <a:defRPr sz="1067" b="1"/>
            </a:lvl5pPr>
            <a:lvl6pPr marL="1524076" indent="0">
              <a:buNone/>
              <a:defRPr sz="1067" b="1"/>
            </a:lvl6pPr>
            <a:lvl7pPr marL="1828891" indent="0">
              <a:buNone/>
              <a:defRPr sz="1067" b="1"/>
            </a:lvl7pPr>
            <a:lvl8pPr marL="2133707" indent="0">
              <a:buNone/>
              <a:defRPr sz="1067" b="1"/>
            </a:lvl8pPr>
            <a:lvl9pPr marL="2438522" indent="0">
              <a:buNone/>
              <a:defRPr sz="1067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096684" y="1449917"/>
            <a:ext cx="2694517" cy="2634192"/>
          </a:xfrm>
        </p:spPr>
        <p:txBody>
          <a:bodyPr/>
          <a:lstStyle>
            <a:lvl1pPr>
              <a:defRPr sz="1600"/>
            </a:lvl1pPr>
            <a:lvl2pPr>
              <a:defRPr sz="1333"/>
            </a:lvl2pPr>
            <a:lvl3pPr>
              <a:defRPr sz="1200"/>
            </a:lvl3pPr>
            <a:lvl4pPr>
              <a:defRPr sz="1067"/>
            </a:lvl4pPr>
            <a:lvl5pPr>
              <a:defRPr sz="1067"/>
            </a:lvl5pPr>
            <a:lvl6pPr>
              <a:defRPr sz="1067"/>
            </a:lvl6pPr>
            <a:lvl7pPr>
              <a:defRPr sz="1067"/>
            </a:lvl7pPr>
            <a:lvl8pPr>
              <a:defRPr sz="1067"/>
            </a:lvl8pPr>
            <a:lvl9pPr>
              <a:defRPr sz="106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4/29/2026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769826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4/29/2026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15683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A44453-0400-4C43-9976-0D03BD583E72}" type="datetimeFigureOut">
              <a:rPr lang="zh-CN" altLang="en-US" smtClean="0"/>
              <a:t>2026/4/29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2B88B5-5083-40FD-B34D-9B8B9123660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4/29/2026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661215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82033"/>
            <a:ext cx="2005542" cy="774700"/>
          </a:xfrm>
        </p:spPr>
        <p:txBody>
          <a:bodyPr anchor="b"/>
          <a:lstStyle>
            <a:lvl1pPr algn="l">
              <a:defRPr sz="1333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83367" y="182034"/>
            <a:ext cx="3407833" cy="3902075"/>
          </a:xfrm>
        </p:spPr>
        <p:txBody>
          <a:bodyPr/>
          <a:lstStyle>
            <a:lvl1pPr>
              <a:defRPr sz="2133"/>
            </a:lvl1pPr>
            <a:lvl2pPr>
              <a:defRPr sz="1867"/>
            </a:lvl2pPr>
            <a:lvl3pPr>
              <a:defRPr sz="1600"/>
            </a:lvl3pPr>
            <a:lvl4pPr>
              <a:defRPr sz="1333"/>
            </a:lvl4pPr>
            <a:lvl5pPr>
              <a:defRPr sz="1333"/>
            </a:lvl5pPr>
            <a:lvl6pPr>
              <a:defRPr sz="1333"/>
            </a:lvl6pPr>
            <a:lvl7pPr>
              <a:defRPr sz="1333"/>
            </a:lvl7pPr>
            <a:lvl8pPr>
              <a:defRPr sz="1333"/>
            </a:lvl8pPr>
            <a:lvl9pPr>
              <a:defRPr sz="13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800" y="956734"/>
            <a:ext cx="2005542" cy="3127375"/>
          </a:xfrm>
        </p:spPr>
        <p:txBody>
          <a:bodyPr/>
          <a:lstStyle>
            <a:lvl1pPr marL="0" indent="0">
              <a:buNone/>
              <a:defRPr sz="933"/>
            </a:lvl1pPr>
            <a:lvl2pPr marL="304815" indent="0">
              <a:buNone/>
              <a:defRPr sz="800"/>
            </a:lvl2pPr>
            <a:lvl3pPr marL="609630" indent="0">
              <a:buNone/>
              <a:defRPr sz="667"/>
            </a:lvl3pPr>
            <a:lvl4pPr marL="914446" indent="0">
              <a:buNone/>
              <a:defRPr sz="600"/>
            </a:lvl4pPr>
            <a:lvl5pPr marL="1219261" indent="0">
              <a:buNone/>
              <a:defRPr sz="600"/>
            </a:lvl5pPr>
            <a:lvl6pPr marL="1524076" indent="0">
              <a:buNone/>
              <a:defRPr sz="600"/>
            </a:lvl6pPr>
            <a:lvl7pPr marL="1828891" indent="0">
              <a:buNone/>
              <a:defRPr sz="600"/>
            </a:lvl7pPr>
            <a:lvl8pPr marL="2133707" indent="0">
              <a:buNone/>
              <a:defRPr sz="600"/>
            </a:lvl8pPr>
            <a:lvl9pPr marL="2438522" indent="0">
              <a:buNone/>
              <a:defRPr sz="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908155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94859" y="3200400"/>
            <a:ext cx="3657600" cy="377825"/>
          </a:xfrm>
        </p:spPr>
        <p:txBody>
          <a:bodyPr anchor="b"/>
          <a:lstStyle>
            <a:lvl1pPr algn="l">
              <a:defRPr sz="1333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194859" y="408517"/>
            <a:ext cx="3657600" cy="2743200"/>
          </a:xfrm>
        </p:spPr>
        <p:txBody>
          <a:bodyPr/>
          <a:lstStyle>
            <a:lvl1pPr marL="0" indent="0">
              <a:buNone/>
              <a:defRPr sz="2133"/>
            </a:lvl1pPr>
            <a:lvl2pPr marL="304815" indent="0">
              <a:buNone/>
              <a:defRPr sz="1867"/>
            </a:lvl2pPr>
            <a:lvl3pPr marL="609630" indent="0">
              <a:buNone/>
              <a:defRPr sz="1600"/>
            </a:lvl3pPr>
            <a:lvl4pPr marL="914446" indent="0">
              <a:buNone/>
              <a:defRPr sz="1333"/>
            </a:lvl4pPr>
            <a:lvl5pPr marL="1219261" indent="0">
              <a:buNone/>
              <a:defRPr sz="1333"/>
            </a:lvl5pPr>
            <a:lvl6pPr marL="1524076" indent="0">
              <a:buNone/>
              <a:defRPr sz="1333"/>
            </a:lvl6pPr>
            <a:lvl7pPr marL="1828891" indent="0">
              <a:buNone/>
              <a:defRPr sz="1333"/>
            </a:lvl7pPr>
            <a:lvl8pPr marL="2133707" indent="0">
              <a:buNone/>
              <a:defRPr sz="1333"/>
            </a:lvl8pPr>
            <a:lvl9pPr marL="2438522" indent="0">
              <a:buNone/>
              <a:defRPr sz="1333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94859" y="3578225"/>
            <a:ext cx="3657600" cy="536575"/>
          </a:xfrm>
        </p:spPr>
        <p:txBody>
          <a:bodyPr/>
          <a:lstStyle>
            <a:lvl1pPr marL="0" indent="0">
              <a:buNone/>
              <a:defRPr sz="933"/>
            </a:lvl1pPr>
            <a:lvl2pPr marL="304815" indent="0">
              <a:buNone/>
              <a:defRPr sz="800"/>
            </a:lvl2pPr>
            <a:lvl3pPr marL="609630" indent="0">
              <a:buNone/>
              <a:defRPr sz="667"/>
            </a:lvl3pPr>
            <a:lvl4pPr marL="914446" indent="0">
              <a:buNone/>
              <a:defRPr sz="600"/>
            </a:lvl4pPr>
            <a:lvl5pPr marL="1219261" indent="0">
              <a:buNone/>
              <a:defRPr sz="600"/>
            </a:lvl5pPr>
            <a:lvl6pPr marL="1524076" indent="0">
              <a:buNone/>
              <a:defRPr sz="600"/>
            </a:lvl6pPr>
            <a:lvl7pPr marL="1828891" indent="0">
              <a:buNone/>
              <a:defRPr sz="600"/>
            </a:lvl7pPr>
            <a:lvl8pPr marL="2133707" indent="0">
              <a:buNone/>
              <a:defRPr sz="600"/>
            </a:lvl8pPr>
            <a:lvl9pPr marL="2438522" indent="0">
              <a:buNone/>
              <a:defRPr sz="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750520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680373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419600" y="183092"/>
            <a:ext cx="1371600" cy="390101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183092"/>
            <a:ext cx="4013200" cy="390101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1142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1420283"/>
            <a:ext cx="5181600" cy="98001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2590800"/>
            <a:ext cx="4267200" cy="11684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048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096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9144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219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5240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8288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1337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438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3968893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89308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1542" y="2937934"/>
            <a:ext cx="5181600" cy="908050"/>
          </a:xfrm>
        </p:spPr>
        <p:txBody>
          <a:bodyPr anchor="t"/>
          <a:lstStyle>
            <a:lvl1pPr algn="l">
              <a:defRPr sz="2667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1542" y="1937809"/>
            <a:ext cx="5181600" cy="1000125"/>
          </a:xfrm>
        </p:spPr>
        <p:txBody>
          <a:bodyPr anchor="b"/>
          <a:lstStyle>
            <a:lvl1pPr marL="0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1pPr>
            <a:lvl2pPr marL="30481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2pPr>
            <a:lvl3pPr marL="609630" indent="0">
              <a:buNone/>
              <a:defRPr sz="1067">
                <a:solidFill>
                  <a:schemeClr val="tx1">
                    <a:tint val="75000"/>
                  </a:schemeClr>
                </a:solidFill>
              </a:defRPr>
            </a:lvl3pPr>
            <a:lvl4pPr marL="914446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4pPr>
            <a:lvl5pPr marL="1219261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5pPr>
            <a:lvl6pPr marL="1524076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6pPr>
            <a:lvl7pPr marL="1828891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7pPr>
            <a:lvl8pPr marL="2133707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8pPr>
            <a:lvl9pPr marL="2438522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323234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4800" y="1066800"/>
            <a:ext cx="2692400" cy="3017309"/>
          </a:xfrm>
        </p:spPr>
        <p:txBody>
          <a:bodyPr/>
          <a:lstStyle>
            <a:lvl1pPr>
              <a:defRPr sz="1867"/>
            </a:lvl1pPr>
            <a:lvl2pPr>
              <a:defRPr sz="1600"/>
            </a:lvl2pPr>
            <a:lvl3pPr>
              <a:defRPr sz="1333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098800" y="1066800"/>
            <a:ext cx="2692400" cy="3017309"/>
          </a:xfrm>
        </p:spPr>
        <p:txBody>
          <a:bodyPr/>
          <a:lstStyle>
            <a:lvl1pPr>
              <a:defRPr sz="1867"/>
            </a:lvl1pPr>
            <a:lvl2pPr>
              <a:defRPr sz="1600"/>
            </a:lvl2pPr>
            <a:lvl3pPr>
              <a:defRPr sz="1333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6193722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4800" y="1023409"/>
            <a:ext cx="2693459" cy="426508"/>
          </a:xfrm>
        </p:spPr>
        <p:txBody>
          <a:bodyPr anchor="b"/>
          <a:lstStyle>
            <a:lvl1pPr marL="0" indent="0">
              <a:buNone/>
              <a:defRPr sz="1600" b="1"/>
            </a:lvl1pPr>
            <a:lvl2pPr marL="304815" indent="0">
              <a:buNone/>
              <a:defRPr sz="1333" b="1"/>
            </a:lvl2pPr>
            <a:lvl3pPr marL="609630" indent="0">
              <a:buNone/>
              <a:defRPr sz="1200" b="1"/>
            </a:lvl3pPr>
            <a:lvl4pPr marL="914446" indent="0">
              <a:buNone/>
              <a:defRPr sz="1067" b="1"/>
            </a:lvl4pPr>
            <a:lvl5pPr marL="1219261" indent="0">
              <a:buNone/>
              <a:defRPr sz="1067" b="1"/>
            </a:lvl5pPr>
            <a:lvl6pPr marL="1524076" indent="0">
              <a:buNone/>
              <a:defRPr sz="1067" b="1"/>
            </a:lvl6pPr>
            <a:lvl7pPr marL="1828891" indent="0">
              <a:buNone/>
              <a:defRPr sz="1067" b="1"/>
            </a:lvl7pPr>
            <a:lvl8pPr marL="2133707" indent="0">
              <a:buNone/>
              <a:defRPr sz="1067" b="1"/>
            </a:lvl8pPr>
            <a:lvl9pPr marL="2438522" indent="0">
              <a:buNone/>
              <a:defRPr sz="1067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04800" y="1449917"/>
            <a:ext cx="2693459" cy="2634192"/>
          </a:xfrm>
        </p:spPr>
        <p:txBody>
          <a:bodyPr/>
          <a:lstStyle>
            <a:lvl1pPr>
              <a:defRPr sz="1600"/>
            </a:lvl1pPr>
            <a:lvl2pPr>
              <a:defRPr sz="1333"/>
            </a:lvl2pPr>
            <a:lvl3pPr>
              <a:defRPr sz="1200"/>
            </a:lvl3pPr>
            <a:lvl4pPr>
              <a:defRPr sz="1067"/>
            </a:lvl4pPr>
            <a:lvl5pPr>
              <a:defRPr sz="1067"/>
            </a:lvl5pPr>
            <a:lvl6pPr>
              <a:defRPr sz="1067"/>
            </a:lvl6pPr>
            <a:lvl7pPr>
              <a:defRPr sz="1067"/>
            </a:lvl7pPr>
            <a:lvl8pPr>
              <a:defRPr sz="1067"/>
            </a:lvl8pPr>
            <a:lvl9pPr>
              <a:defRPr sz="106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096684" y="1023409"/>
            <a:ext cx="2694517" cy="426508"/>
          </a:xfrm>
        </p:spPr>
        <p:txBody>
          <a:bodyPr anchor="b"/>
          <a:lstStyle>
            <a:lvl1pPr marL="0" indent="0">
              <a:buNone/>
              <a:defRPr sz="1600" b="1"/>
            </a:lvl1pPr>
            <a:lvl2pPr marL="304815" indent="0">
              <a:buNone/>
              <a:defRPr sz="1333" b="1"/>
            </a:lvl2pPr>
            <a:lvl3pPr marL="609630" indent="0">
              <a:buNone/>
              <a:defRPr sz="1200" b="1"/>
            </a:lvl3pPr>
            <a:lvl4pPr marL="914446" indent="0">
              <a:buNone/>
              <a:defRPr sz="1067" b="1"/>
            </a:lvl4pPr>
            <a:lvl5pPr marL="1219261" indent="0">
              <a:buNone/>
              <a:defRPr sz="1067" b="1"/>
            </a:lvl5pPr>
            <a:lvl6pPr marL="1524076" indent="0">
              <a:buNone/>
              <a:defRPr sz="1067" b="1"/>
            </a:lvl6pPr>
            <a:lvl7pPr marL="1828891" indent="0">
              <a:buNone/>
              <a:defRPr sz="1067" b="1"/>
            </a:lvl7pPr>
            <a:lvl8pPr marL="2133707" indent="0">
              <a:buNone/>
              <a:defRPr sz="1067" b="1"/>
            </a:lvl8pPr>
            <a:lvl9pPr marL="2438522" indent="0">
              <a:buNone/>
              <a:defRPr sz="1067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096684" y="1449917"/>
            <a:ext cx="2694517" cy="2634192"/>
          </a:xfrm>
        </p:spPr>
        <p:txBody>
          <a:bodyPr/>
          <a:lstStyle>
            <a:lvl1pPr>
              <a:defRPr sz="1600"/>
            </a:lvl1pPr>
            <a:lvl2pPr>
              <a:defRPr sz="1333"/>
            </a:lvl2pPr>
            <a:lvl3pPr>
              <a:defRPr sz="1200"/>
            </a:lvl3pPr>
            <a:lvl4pPr>
              <a:defRPr sz="1067"/>
            </a:lvl4pPr>
            <a:lvl5pPr>
              <a:defRPr sz="1067"/>
            </a:lvl5pPr>
            <a:lvl6pPr>
              <a:defRPr sz="1067"/>
            </a:lvl6pPr>
            <a:lvl7pPr>
              <a:defRPr sz="1067"/>
            </a:lvl7pPr>
            <a:lvl8pPr>
              <a:defRPr sz="1067"/>
            </a:lvl8pPr>
            <a:lvl9pPr>
              <a:defRPr sz="106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4/29/2026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29809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A44453-0400-4C43-9976-0D03BD583E72}" type="datetimeFigureOut">
              <a:rPr lang="zh-CN" altLang="en-US" smtClean="0"/>
              <a:t>2026/4/29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2B88B5-5083-40FD-B34D-9B8B9123660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4/29/2026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520706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4/29/2026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7925915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82033"/>
            <a:ext cx="2005542" cy="774700"/>
          </a:xfrm>
        </p:spPr>
        <p:txBody>
          <a:bodyPr anchor="b"/>
          <a:lstStyle>
            <a:lvl1pPr algn="l">
              <a:defRPr sz="1333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83367" y="182034"/>
            <a:ext cx="3407833" cy="3902075"/>
          </a:xfrm>
        </p:spPr>
        <p:txBody>
          <a:bodyPr/>
          <a:lstStyle>
            <a:lvl1pPr>
              <a:defRPr sz="2133"/>
            </a:lvl1pPr>
            <a:lvl2pPr>
              <a:defRPr sz="1867"/>
            </a:lvl2pPr>
            <a:lvl3pPr>
              <a:defRPr sz="1600"/>
            </a:lvl3pPr>
            <a:lvl4pPr>
              <a:defRPr sz="1333"/>
            </a:lvl4pPr>
            <a:lvl5pPr>
              <a:defRPr sz="1333"/>
            </a:lvl5pPr>
            <a:lvl6pPr>
              <a:defRPr sz="1333"/>
            </a:lvl6pPr>
            <a:lvl7pPr>
              <a:defRPr sz="1333"/>
            </a:lvl7pPr>
            <a:lvl8pPr>
              <a:defRPr sz="1333"/>
            </a:lvl8pPr>
            <a:lvl9pPr>
              <a:defRPr sz="13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800" y="956734"/>
            <a:ext cx="2005542" cy="3127375"/>
          </a:xfrm>
        </p:spPr>
        <p:txBody>
          <a:bodyPr/>
          <a:lstStyle>
            <a:lvl1pPr marL="0" indent="0">
              <a:buNone/>
              <a:defRPr sz="933"/>
            </a:lvl1pPr>
            <a:lvl2pPr marL="304815" indent="0">
              <a:buNone/>
              <a:defRPr sz="800"/>
            </a:lvl2pPr>
            <a:lvl3pPr marL="609630" indent="0">
              <a:buNone/>
              <a:defRPr sz="667"/>
            </a:lvl3pPr>
            <a:lvl4pPr marL="914446" indent="0">
              <a:buNone/>
              <a:defRPr sz="600"/>
            </a:lvl4pPr>
            <a:lvl5pPr marL="1219261" indent="0">
              <a:buNone/>
              <a:defRPr sz="600"/>
            </a:lvl5pPr>
            <a:lvl6pPr marL="1524076" indent="0">
              <a:buNone/>
              <a:defRPr sz="600"/>
            </a:lvl6pPr>
            <a:lvl7pPr marL="1828891" indent="0">
              <a:buNone/>
              <a:defRPr sz="600"/>
            </a:lvl7pPr>
            <a:lvl8pPr marL="2133707" indent="0">
              <a:buNone/>
              <a:defRPr sz="600"/>
            </a:lvl8pPr>
            <a:lvl9pPr marL="2438522" indent="0">
              <a:buNone/>
              <a:defRPr sz="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979958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94859" y="3200400"/>
            <a:ext cx="3657600" cy="377825"/>
          </a:xfrm>
        </p:spPr>
        <p:txBody>
          <a:bodyPr anchor="b"/>
          <a:lstStyle>
            <a:lvl1pPr algn="l">
              <a:defRPr sz="1333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194859" y="408517"/>
            <a:ext cx="3657600" cy="2743200"/>
          </a:xfrm>
        </p:spPr>
        <p:txBody>
          <a:bodyPr/>
          <a:lstStyle>
            <a:lvl1pPr marL="0" indent="0">
              <a:buNone/>
              <a:defRPr sz="2133"/>
            </a:lvl1pPr>
            <a:lvl2pPr marL="304815" indent="0">
              <a:buNone/>
              <a:defRPr sz="1867"/>
            </a:lvl2pPr>
            <a:lvl3pPr marL="609630" indent="0">
              <a:buNone/>
              <a:defRPr sz="1600"/>
            </a:lvl3pPr>
            <a:lvl4pPr marL="914446" indent="0">
              <a:buNone/>
              <a:defRPr sz="1333"/>
            </a:lvl4pPr>
            <a:lvl5pPr marL="1219261" indent="0">
              <a:buNone/>
              <a:defRPr sz="1333"/>
            </a:lvl5pPr>
            <a:lvl6pPr marL="1524076" indent="0">
              <a:buNone/>
              <a:defRPr sz="1333"/>
            </a:lvl6pPr>
            <a:lvl7pPr marL="1828891" indent="0">
              <a:buNone/>
              <a:defRPr sz="1333"/>
            </a:lvl7pPr>
            <a:lvl8pPr marL="2133707" indent="0">
              <a:buNone/>
              <a:defRPr sz="1333"/>
            </a:lvl8pPr>
            <a:lvl9pPr marL="2438522" indent="0">
              <a:buNone/>
              <a:defRPr sz="1333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94859" y="3578225"/>
            <a:ext cx="3657600" cy="536575"/>
          </a:xfrm>
        </p:spPr>
        <p:txBody>
          <a:bodyPr/>
          <a:lstStyle>
            <a:lvl1pPr marL="0" indent="0">
              <a:buNone/>
              <a:defRPr sz="933"/>
            </a:lvl1pPr>
            <a:lvl2pPr marL="304815" indent="0">
              <a:buNone/>
              <a:defRPr sz="800"/>
            </a:lvl2pPr>
            <a:lvl3pPr marL="609630" indent="0">
              <a:buNone/>
              <a:defRPr sz="667"/>
            </a:lvl3pPr>
            <a:lvl4pPr marL="914446" indent="0">
              <a:buNone/>
              <a:defRPr sz="600"/>
            </a:lvl4pPr>
            <a:lvl5pPr marL="1219261" indent="0">
              <a:buNone/>
              <a:defRPr sz="600"/>
            </a:lvl5pPr>
            <a:lvl6pPr marL="1524076" indent="0">
              <a:buNone/>
              <a:defRPr sz="600"/>
            </a:lvl6pPr>
            <a:lvl7pPr marL="1828891" indent="0">
              <a:buNone/>
              <a:defRPr sz="600"/>
            </a:lvl7pPr>
            <a:lvl8pPr marL="2133707" indent="0">
              <a:buNone/>
              <a:defRPr sz="600"/>
            </a:lvl8pPr>
            <a:lvl9pPr marL="2438522" indent="0">
              <a:buNone/>
              <a:defRPr sz="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6686502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3732034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419600" y="183092"/>
            <a:ext cx="1371600" cy="390101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183092"/>
            <a:ext cx="4013200" cy="390101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6226288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1420283"/>
            <a:ext cx="5181600" cy="98001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2590800"/>
            <a:ext cx="4267200" cy="11684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048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096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9144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219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5240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8288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1337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438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6537672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8097307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1542" y="2937934"/>
            <a:ext cx="5181600" cy="908050"/>
          </a:xfrm>
        </p:spPr>
        <p:txBody>
          <a:bodyPr anchor="t"/>
          <a:lstStyle>
            <a:lvl1pPr algn="l">
              <a:defRPr sz="2667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1542" y="1937809"/>
            <a:ext cx="5181600" cy="1000125"/>
          </a:xfrm>
        </p:spPr>
        <p:txBody>
          <a:bodyPr anchor="b"/>
          <a:lstStyle>
            <a:lvl1pPr marL="0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1pPr>
            <a:lvl2pPr marL="30481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2pPr>
            <a:lvl3pPr marL="609630" indent="0">
              <a:buNone/>
              <a:defRPr sz="1067">
                <a:solidFill>
                  <a:schemeClr val="tx1">
                    <a:tint val="75000"/>
                  </a:schemeClr>
                </a:solidFill>
              </a:defRPr>
            </a:lvl3pPr>
            <a:lvl4pPr marL="914446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4pPr>
            <a:lvl5pPr marL="1219261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5pPr>
            <a:lvl6pPr marL="1524076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6pPr>
            <a:lvl7pPr marL="1828891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7pPr>
            <a:lvl8pPr marL="2133707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8pPr>
            <a:lvl9pPr marL="2438522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9873800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4800" y="1066800"/>
            <a:ext cx="2692400" cy="3017309"/>
          </a:xfrm>
        </p:spPr>
        <p:txBody>
          <a:bodyPr/>
          <a:lstStyle>
            <a:lvl1pPr>
              <a:defRPr sz="1867"/>
            </a:lvl1pPr>
            <a:lvl2pPr>
              <a:defRPr sz="1600"/>
            </a:lvl2pPr>
            <a:lvl3pPr>
              <a:defRPr sz="1333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098800" y="1066800"/>
            <a:ext cx="2692400" cy="3017309"/>
          </a:xfrm>
        </p:spPr>
        <p:txBody>
          <a:bodyPr/>
          <a:lstStyle>
            <a:lvl1pPr>
              <a:defRPr sz="1867"/>
            </a:lvl1pPr>
            <a:lvl2pPr>
              <a:defRPr sz="1600"/>
            </a:lvl2pPr>
            <a:lvl3pPr>
              <a:defRPr sz="1333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24173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A44453-0400-4C43-9976-0D03BD583E72}" type="datetimeFigureOut">
              <a:rPr lang="zh-CN" altLang="en-US" smtClean="0"/>
              <a:t>2026/4/29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2B88B5-5083-40FD-B34D-9B8B9123660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4800" y="1023409"/>
            <a:ext cx="2693459" cy="426508"/>
          </a:xfrm>
        </p:spPr>
        <p:txBody>
          <a:bodyPr anchor="b"/>
          <a:lstStyle>
            <a:lvl1pPr marL="0" indent="0">
              <a:buNone/>
              <a:defRPr sz="1600" b="1"/>
            </a:lvl1pPr>
            <a:lvl2pPr marL="304815" indent="0">
              <a:buNone/>
              <a:defRPr sz="1333" b="1"/>
            </a:lvl2pPr>
            <a:lvl3pPr marL="609630" indent="0">
              <a:buNone/>
              <a:defRPr sz="1200" b="1"/>
            </a:lvl3pPr>
            <a:lvl4pPr marL="914446" indent="0">
              <a:buNone/>
              <a:defRPr sz="1067" b="1"/>
            </a:lvl4pPr>
            <a:lvl5pPr marL="1219261" indent="0">
              <a:buNone/>
              <a:defRPr sz="1067" b="1"/>
            </a:lvl5pPr>
            <a:lvl6pPr marL="1524076" indent="0">
              <a:buNone/>
              <a:defRPr sz="1067" b="1"/>
            </a:lvl6pPr>
            <a:lvl7pPr marL="1828891" indent="0">
              <a:buNone/>
              <a:defRPr sz="1067" b="1"/>
            </a:lvl7pPr>
            <a:lvl8pPr marL="2133707" indent="0">
              <a:buNone/>
              <a:defRPr sz="1067" b="1"/>
            </a:lvl8pPr>
            <a:lvl9pPr marL="2438522" indent="0">
              <a:buNone/>
              <a:defRPr sz="1067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04800" y="1449917"/>
            <a:ext cx="2693459" cy="2634192"/>
          </a:xfrm>
        </p:spPr>
        <p:txBody>
          <a:bodyPr/>
          <a:lstStyle>
            <a:lvl1pPr>
              <a:defRPr sz="1600"/>
            </a:lvl1pPr>
            <a:lvl2pPr>
              <a:defRPr sz="1333"/>
            </a:lvl2pPr>
            <a:lvl3pPr>
              <a:defRPr sz="1200"/>
            </a:lvl3pPr>
            <a:lvl4pPr>
              <a:defRPr sz="1067"/>
            </a:lvl4pPr>
            <a:lvl5pPr>
              <a:defRPr sz="1067"/>
            </a:lvl5pPr>
            <a:lvl6pPr>
              <a:defRPr sz="1067"/>
            </a:lvl6pPr>
            <a:lvl7pPr>
              <a:defRPr sz="1067"/>
            </a:lvl7pPr>
            <a:lvl8pPr>
              <a:defRPr sz="1067"/>
            </a:lvl8pPr>
            <a:lvl9pPr>
              <a:defRPr sz="106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096684" y="1023409"/>
            <a:ext cx="2694517" cy="426508"/>
          </a:xfrm>
        </p:spPr>
        <p:txBody>
          <a:bodyPr anchor="b"/>
          <a:lstStyle>
            <a:lvl1pPr marL="0" indent="0">
              <a:buNone/>
              <a:defRPr sz="1600" b="1"/>
            </a:lvl1pPr>
            <a:lvl2pPr marL="304815" indent="0">
              <a:buNone/>
              <a:defRPr sz="1333" b="1"/>
            </a:lvl2pPr>
            <a:lvl3pPr marL="609630" indent="0">
              <a:buNone/>
              <a:defRPr sz="1200" b="1"/>
            </a:lvl3pPr>
            <a:lvl4pPr marL="914446" indent="0">
              <a:buNone/>
              <a:defRPr sz="1067" b="1"/>
            </a:lvl4pPr>
            <a:lvl5pPr marL="1219261" indent="0">
              <a:buNone/>
              <a:defRPr sz="1067" b="1"/>
            </a:lvl5pPr>
            <a:lvl6pPr marL="1524076" indent="0">
              <a:buNone/>
              <a:defRPr sz="1067" b="1"/>
            </a:lvl6pPr>
            <a:lvl7pPr marL="1828891" indent="0">
              <a:buNone/>
              <a:defRPr sz="1067" b="1"/>
            </a:lvl7pPr>
            <a:lvl8pPr marL="2133707" indent="0">
              <a:buNone/>
              <a:defRPr sz="1067" b="1"/>
            </a:lvl8pPr>
            <a:lvl9pPr marL="2438522" indent="0">
              <a:buNone/>
              <a:defRPr sz="1067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096684" y="1449917"/>
            <a:ext cx="2694517" cy="2634192"/>
          </a:xfrm>
        </p:spPr>
        <p:txBody>
          <a:bodyPr/>
          <a:lstStyle>
            <a:lvl1pPr>
              <a:defRPr sz="1600"/>
            </a:lvl1pPr>
            <a:lvl2pPr>
              <a:defRPr sz="1333"/>
            </a:lvl2pPr>
            <a:lvl3pPr>
              <a:defRPr sz="1200"/>
            </a:lvl3pPr>
            <a:lvl4pPr>
              <a:defRPr sz="1067"/>
            </a:lvl4pPr>
            <a:lvl5pPr>
              <a:defRPr sz="1067"/>
            </a:lvl5pPr>
            <a:lvl6pPr>
              <a:defRPr sz="1067"/>
            </a:lvl6pPr>
            <a:lvl7pPr>
              <a:defRPr sz="1067"/>
            </a:lvl7pPr>
            <a:lvl8pPr>
              <a:defRPr sz="1067"/>
            </a:lvl8pPr>
            <a:lvl9pPr>
              <a:defRPr sz="106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4/29/2026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9306285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4/29/2026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8187208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4/29/2026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8762017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82033"/>
            <a:ext cx="2005542" cy="774700"/>
          </a:xfrm>
        </p:spPr>
        <p:txBody>
          <a:bodyPr anchor="b"/>
          <a:lstStyle>
            <a:lvl1pPr algn="l">
              <a:defRPr sz="1333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83367" y="182034"/>
            <a:ext cx="3407833" cy="3902075"/>
          </a:xfrm>
        </p:spPr>
        <p:txBody>
          <a:bodyPr/>
          <a:lstStyle>
            <a:lvl1pPr>
              <a:defRPr sz="2133"/>
            </a:lvl1pPr>
            <a:lvl2pPr>
              <a:defRPr sz="1867"/>
            </a:lvl2pPr>
            <a:lvl3pPr>
              <a:defRPr sz="1600"/>
            </a:lvl3pPr>
            <a:lvl4pPr>
              <a:defRPr sz="1333"/>
            </a:lvl4pPr>
            <a:lvl5pPr>
              <a:defRPr sz="1333"/>
            </a:lvl5pPr>
            <a:lvl6pPr>
              <a:defRPr sz="1333"/>
            </a:lvl6pPr>
            <a:lvl7pPr>
              <a:defRPr sz="1333"/>
            </a:lvl7pPr>
            <a:lvl8pPr>
              <a:defRPr sz="1333"/>
            </a:lvl8pPr>
            <a:lvl9pPr>
              <a:defRPr sz="13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800" y="956734"/>
            <a:ext cx="2005542" cy="3127375"/>
          </a:xfrm>
        </p:spPr>
        <p:txBody>
          <a:bodyPr/>
          <a:lstStyle>
            <a:lvl1pPr marL="0" indent="0">
              <a:buNone/>
              <a:defRPr sz="933"/>
            </a:lvl1pPr>
            <a:lvl2pPr marL="304815" indent="0">
              <a:buNone/>
              <a:defRPr sz="800"/>
            </a:lvl2pPr>
            <a:lvl3pPr marL="609630" indent="0">
              <a:buNone/>
              <a:defRPr sz="667"/>
            </a:lvl3pPr>
            <a:lvl4pPr marL="914446" indent="0">
              <a:buNone/>
              <a:defRPr sz="600"/>
            </a:lvl4pPr>
            <a:lvl5pPr marL="1219261" indent="0">
              <a:buNone/>
              <a:defRPr sz="600"/>
            </a:lvl5pPr>
            <a:lvl6pPr marL="1524076" indent="0">
              <a:buNone/>
              <a:defRPr sz="600"/>
            </a:lvl6pPr>
            <a:lvl7pPr marL="1828891" indent="0">
              <a:buNone/>
              <a:defRPr sz="600"/>
            </a:lvl7pPr>
            <a:lvl8pPr marL="2133707" indent="0">
              <a:buNone/>
              <a:defRPr sz="600"/>
            </a:lvl8pPr>
            <a:lvl9pPr marL="2438522" indent="0">
              <a:buNone/>
              <a:defRPr sz="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2737326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94859" y="3200400"/>
            <a:ext cx="3657600" cy="377825"/>
          </a:xfrm>
        </p:spPr>
        <p:txBody>
          <a:bodyPr anchor="b"/>
          <a:lstStyle>
            <a:lvl1pPr algn="l">
              <a:defRPr sz="1333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194859" y="408517"/>
            <a:ext cx="3657600" cy="2743200"/>
          </a:xfrm>
        </p:spPr>
        <p:txBody>
          <a:bodyPr/>
          <a:lstStyle>
            <a:lvl1pPr marL="0" indent="0">
              <a:buNone/>
              <a:defRPr sz="2133"/>
            </a:lvl1pPr>
            <a:lvl2pPr marL="304815" indent="0">
              <a:buNone/>
              <a:defRPr sz="1867"/>
            </a:lvl2pPr>
            <a:lvl3pPr marL="609630" indent="0">
              <a:buNone/>
              <a:defRPr sz="1600"/>
            </a:lvl3pPr>
            <a:lvl4pPr marL="914446" indent="0">
              <a:buNone/>
              <a:defRPr sz="1333"/>
            </a:lvl4pPr>
            <a:lvl5pPr marL="1219261" indent="0">
              <a:buNone/>
              <a:defRPr sz="1333"/>
            </a:lvl5pPr>
            <a:lvl6pPr marL="1524076" indent="0">
              <a:buNone/>
              <a:defRPr sz="1333"/>
            </a:lvl6pPr>
            <a:lvl7pPr marL="1828891" indent="0">
              <a:buNone/>
              <a:defRPr sz="1333"/>
            </a:lvl7pPr>
            <a:lvl8pPr marL="2133707" indent="0">
              <a:buNone/>
              <a:defRPr sz="1333"/>
            </a:lvl8pPr>
            <a:lvl9pPr marL="2438522" indent="0">
              <a:buNone/>
              <a:defRPr sz="1333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94859" y="3578225"/>
            <a:ext cx="3657600" cy="536575"/>
          </a:xfrm>
        </p:spPr>
        <p:txBody>
          <a:bodyPr/>
          <a:lstStyle>
            <a:lvl1pPr marL="0" indent="0">
              <a:buNone/>
              <a:defRPr sz="933"/>
            </a:lvl1pPr>
            <a:lvl2pPr marL="304815" indent="0">
              <a:buNone/>
              <a:defRPr sz="800"/>
            </a:lvl2pPr>
            <a:lvl3pPr marL="609630" indent="0">
              <a:buNone/>
              <a:defRPr sz="667"/>
            </a:lvl3pPr>
            <a:lvl4pPr marL="914446" indent="0">
              <a:buNone/>
              <a:defRPr sz="600"/>
            </a:lvl4pPr>
            <a:lvl5pPr marL="1219261" indent="0">
              <a:buNone/>
              <a:defRPr sz="600"/>
            </a:lvl5pPr>
            <a:lvl6pPr marL="1524076" indent="0">
              <a:buNone/>
              <a:defRPr sz="600"/>
            </a:lvl6pPr>
            <a:lvl7pPr marL="1828891" indent="0">
              <a:buNone/>
              <a:defRPr sz="600"/>
            </a:lvl7pPr>
            <a:lvl8pPr marL="2133707" indent="0">
              <a:buNone/>
              <a:defRPr sz="600"/>
            </a:lvl8pPr>
            <a:lvl9pPr marL="2438522" indent="0">
              <a:buNone/>
              <a:defRPr sz="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6403312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487481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419600" y="183092"/>
            <a:ext cx="1371600" cy="390101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183092"/>
            <a:ext cx="4013200" cy="390101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5122619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8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5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0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50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0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5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01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5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01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F851F-4C9B-4ED8-A706-7687066F5A2C}" type="datetimeFigureOut">
              <a:rPr lang="en-US" smtClean="0"/>
              <a:pPr/>
              <a:t>4/29/2026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F2045C-80A1-433A-B3B9-3018D210B46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7361244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F851F-4C9B-4ED8-A706-7687066F5A2C}" type="datetimeFigureOut">
              <a:rPr lang="en-US" smtClean="0"/>
              <a:pPr/>
              <a:t>4/29/2026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F2045C-80A1-433A-B3B9-3018D210B46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7407999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5333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1pPr>
            <a:lvl2pPr marL="609502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004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828506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43800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510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013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6515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017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F851F-4C9B-4ED8-A706-7687066F5A2C}" type="datetimeFigureOut">
              <a:rPr lang="en-US" smtClean="0"/>
              <a:pPr/>
              <a:t>4/29/2026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F2045C-80A1-433A-B3B9-3018D210B46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0117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A44453-0400-4C43-9976-0D03BD583E72}" type="datetimeFigureOut">
              <a:rPr lang="zh-CN" altLang="en-US" smtClean="0"/>
              <a:t>2026/4/29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2B88B5-5083-40FD-B34D-9B8B9123660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F851F-4C9B-4ED8-A706-7687066F5A2C}" type="datetimeFigureOut">
              <a:rPr lang="en-US" smtClean="0"/>
              <a:pPr/>
              <a:t>4/29/2026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F2045C-80A1-433A-B3B9-3018D210B46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5953277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02" indent="0">
              <a:buNone/>
              <a:defRPr sz="2667" b="1"/>
            </a:lvl2pPr>
            <a:lvl3pPr marL="1219004" indent="0">
              <a:buNone/>
              <a:defRPr sz="2400" b="1"/>
            </a:lvl3pPr>
            <a:lvl4pPr marL="1828506" indent="0">
              <a:buNone/>
              <a:defRPr sz="2133" b="1"/>
            </a:lvl4pPr>
            <a:lvl5pPr marL="2438008" indent="0">
              <a:buNone/>
              <a:defRPr sz="2133" b="1"/>
            </a:lvl5pPr>
            <a:lvl6pPr marL="3047510" indent="0">
              <a:buNone/>
              <a:defRPr sz="2133" b="1"/>
            </a:lvl6pPr>
            <a:lvl7pPr marL="3657013" indent="0">
              <a:buNone/>
              <a:defRPr sz="2133" b="1"/>
            </a:lvl7pPr>
            <a:lvl8pPr marL="4266515" indent="0">
              <a:buNone/>
              <a:defRPr sz="2133" b="1"/>
            </a:lvl8pPr>
            <a:lvl9pPr marL="4876017" indent="0">
              <a:buNone/>
              <a:defRPr sz="213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02" indent="0">
              <a:buNone/>
              <a:defRPr sz="2667" b="1"/>
            </a:lvl2pPr>
            <a:lvl3pPr marL="1219004" indent="0">
              <a:buNone/>
              <a:defRPr sz="2400" b="1"/>
            </a:lvl3pPr>
            <a:lvl4pPr marL="1828506" indent="0">
              <a:buNone/>
              <a:defRPr sz="2133" b="1"/>
            </a:lvl4pPr>
            <a:lvl5pPr marL="2438008" indent="0">
              <a:buNone/>
              <a:defRPr sz="2133" b="1"/>
            </a:lvl5pPr>
            <a:lvl6pPr marL="3047510" indent="0">
              <a:buNone/>
              <a:defRPr sz="2133" b="1"/>
            </a:lvl6pPr>
            <a:lvl7pPr marL="3657013" indent="0">
              <a:buNone/>
              <a:defRPr sz="2133" b="1"/>
            </a:lvl7pPr>
            <a:lvl8pPr marL="4266515" indent="0">
              <a:buNone/>
              <a:defRPr sz="2133" b="1"/>
            </a:lvl8pPr>
            <a:lvl9pPr marL="4876017" indent="0">
              <a:buNone/>
              <a:defRPr sz="213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F851F-4C9B-4ED8-A706-7687066F5A2C}" type="datetimeFigureOut">
              <a:rPr lang="en-US" smtClean="0"/>
              <a:pPr/>
              <a:t>4/29/2026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F2045C-80A1-433A-B3B9-3018D210B46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9186343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F851F-4C9B-4ED8-A706-7687066F5A2C}" type="datetimeFigureOut">
              <a:rPr lang="en-US" smtClean="0"/>
              <a:pPr/>
              <a:t>4/29/2026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F2045C-80A1-433A-B3B9-3018D210B46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6402840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F851F-4C9B-4ED8-A706-7687066F5A2C}" type="datetimeFigureOut">
              <a:rPr lang="en-US" smtClean="0"/>
              <a:pPr/>
              <a:t>4/29/2026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F2045C-80A1-433A-B3B9-3018D210B46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7714251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2" y="273049"/>
            <a:ext cx="4011084" cy="1162051"/>
          </a:xfr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3"/>
            <a:ext cx="6815667" cy="5853113"/>
          </a:xfrm>
        </p:spPr>
        <p:txBody>
          <a:bodyPr/>
          <a:lstStyle>
            <a:lvl1pPr>
              <a:defRPr sz="4267"/>
            </a:lvl1pPr>
            <a:lvl2pPr>
              <a:defRPr sz="3733"/>
            </a:lvl2pPr>
            <a:lvl3pPr>
              <a:defRPr sz="3200"/>
            </a:lvl3pPr>
            <a:lvl4pPr>
              <a:defRPr sz="2667"/>
            </a:lvl4pPr>
            <a:lvl5pPr>
              <a:defRPr sz="2667"/>
            </a:lvl5pPr>
            <a:lvl6pPr>
              <a:defRPr sz="2667"/>
            </a:lvl6pPr>
            <a:lvl7pPr>
              <a:defRPr sz="2667"/>
            </a:lvl7pPr>
            <a:lvl8pPr>
              <a:defRPr sz="2667"/>
            </a:lvl8pPr>
            <a:lvl9pPr>
              <a:defRPr sz="266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2" y="1435102"/>
            <a:ext cx="4011084" cy="4691063"/>
          </a:xfrm>
        </p:spPr>
        <p:txBody>
          <a:bodyPr/>
          <a:lstStyle>
            <a:lvl1pPr marL="0" indent="0">
              <a:buNone/>
              <a:defRPr sz="1867"/>
            </a:lvl1pPr>
            <a:lvl2pPr marL="609502" indent="0">
              <a:buNone/>
              <a:defRPr sz="1600"/>
            </a:lvl2pPr>
            <a:lvl3pPr marL="1219004" indent="0">
              <a:buNone/>
              <a:defRPr sz="1333"/>
            </a:lvl3pPr>
            <a:lvl4pPr marL="1828506" indent="0">
              <a:buNone/>
              <a:defRPr sz="1200"/>
            </a:lvl4pPr>
            <a:lvl5pPr marL="2438008" indent="0">
              <a:buNone/>
              <a:defRPr sz="1200"/>
            </a:lvl5pPr>
            <a:lvl6pPr marL="3047510" indent="0">
              <a:buNone/>
              <a:defRPr sz="1200"/>
            </a:lvl6pPr>
            <a:lvl7pPr marL="3657013" indent="0">
              <a:buNone/>
              <a:defRPr sz="1200"/>
            </a:lvl7pPr>
            <a:lvl8pPr marL="4266515" indent="0">
              <a:buNone/>
              <a:defRPr sz="1200"/>
            </a:lvl8pPr>
            <a:lvl9pPr marL="4876017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F851F-4C9B-4ED8-A706-7687066F5A2C}" type="datetimeFigureOut">
              <a:rPr lang="en-US" smtClean="0"/>
              <a:pPr/>
              <a:t>4/29/2026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F2045C-80A1-433A-B3B9-3018D210B46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2137446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9"/>
          </a:xfr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4267"/>
            </a:lvl1pPr>
            <a:lvl2pPr marL="609502" indent="0">
              <a:buNone/>
              <a:defRPr sz="3733"/>
            </a:lvl2pPr>
            <a:lvl3pPr marL="1219004" indent="0">
              <a:buNone/>
              <a:defRPr sz="3200"/>
            </a:lvl3pPr>
            <a:lvl4pPr marL="1828506" indent="0">
              <a:buNone/>
              <a:defRPr sz="2667"/>
            </a:lvl4pPr>
            <a:lvl5pPr marL="2438008" indent="0">
              <a:buNone/>
              <a:defRPr sz="2667"/>
            </a:lvl5pPr>
            <a:lvl6pPr marL="3047510" indent="0">
              <a:buNone/>
              <a:defRPr sz="2667"/>
            </a:lvl6pPr>
            <a:lvl7pPr marL="3657013" indent="0">
              <a:buNone/>
              <a:defRPr sz="2667"/>
            </a:lvl7pPr>
            <a:lvl8pPr marL="4266515" indent="0">
              <a:buNone/>
              <a:defRPr sz="2667"/>
            </a:lvl8pPr>
            <a:lvl9pPr marL="4876017" indent="0">
              <a:buNone/>
              <a:defRPr sz="2667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3"/>
          </a:xfrm>
        </p:spPr>
        <p:txBody>
          <a:bodyPr/>
          <a:lstStyle>
            <a:lvl1pPr marL="0" indent="0">
              <a:buNone/>
              <a:defRPr sz="1867"/>
            </a:lvl1pPr>
            <a:lvl2pPr marL="609502" indent="0">
              <a:buNone/>
              <a:defRPr sz="1600"/>
            </a:lvl2pPr>
            <a:lvl3pPr marL="1219004" indent="0">
              <a:buNone/>
              <a:defRPr sz="1333"/>
            </a:lvl3pPr>
            <a:lvl4pPr marL="1828506" indent="0">
              <a:buNone/>
              <a:defRPr sz="1200"/>
            </a:lvl4pPr>
            <a:lvl5pPr marL="2438008" indent="0">
              <a:buNone/>
              <a:defRPr sz="1200"/>
            </a:lvl5pPr>
            <a:lvl6pPr marL="3047510" indent="0">
              <a:buNone/>
              <a:defRPr sz="1200"/>
            </a:lvl6pPr>
            <a:lvl7pPr marL="3657013" indent="0">
              <a:buNone/>
              <a:defRPr sz="1200"/>
            </a:lvl7pPr>
            <a:lvl8pPr marL="4266515" indent="0">
              <a:buNone/>
              <a:defRPr sz="1200"/>
            </a:lvl8pPr>
            <a:lvl9pPr marL="4876017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F851F-4C9B-4ED8-A706-7687066F5A2C}" type="datetimeFigureOut">
              <a:rPr lang="en-US" smtClean="0"/>
              <a:pPr/>
              <a:t>4/29/2026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F2045C-80A1-433A-B3B9-3018D210B46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428080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F851F-4C9B-4ED8-A706-7687066F5A2C}" type="datetimeFigureOut">
              <a:rPr lang="en-US" smtClean="0"/>
              <a:pPr/>
              <a:t>4/29/2026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F2045C-80A1-433A-B3B9-3018D210B46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3648702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F851F-4C9B-4ED8-A706-7687066F5A2C}" type="datetimeFigureOut">
              <a:rPr lang="en-US" smtClean="0"/>
              <a:pPr/>
              <a:t>4/29/2026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F2045C-80A1-433A-B3B9-3018D210B46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5890749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9"/>
          <p:cNvSpPr txBox="1">
            <a:spLocks noGrp="1"/>
          </p:cNvSpPr>
          <p:nvPr>
            <p:ph type="title"/>
          </p:nvPr>
        </p:nvSpPr>
        <p:spPr>
          <a:xfrm>
            <a:off x="1221151" y="1908167"/>
            <a:ext cx="5550400" cy="117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6667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endParaRPr/>
          </a:p>
        </p:txBody>
      </p:sp>
      <p:sp>
        <p:nvSpPr>
          <p:cNvPr id="56" name="Google Shape;56;p9"/>
          <p:cNvSpPr txBox="1">
            <a:spLocks noGrp="1"/>
          </p:cNvSpPr>
          <p:nvPr>
            <p:ph type="subTitle" idx="1"/>
          </p:nvPr>
        </p:nvSpPr>
        <p:spPr>
          <a:xfrm>
            <a:off x="1221033" y="3020256"/>
            <a:ext cx="5550400" cy="1928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133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pic>
        <p:nvPicPr>
          <p:cNvPr id="57" name="Google Shape;57;p9"/>
          <p:cNvPicPr preferRelativeResize="0"/>
          <p:nvPr/>
        </p:nvPicPr>
        <p:blipFill>
          <a:blip r:embed="rId3" cstate="print">
            <a:alphaModFix/>
          </a:blip>
          <a:stretch>
            <a:fillRect/>
          </a:stretch>
        </p:blipFill>
        <p:spPr>
          <a:xfrm rot="497676">
            <a:off x="10293143" y="191167"/>
            <a:ext cx="3147715" cy="6857999"/>
          </a:xfrm>
          <a:prstGeom prst="rect">
            <a:avLst/>
          </a:prstGeom>
          <a:noFill/>
          <a:ln>
            <a:noFill/>
          </a:ln>
        </p:spPr>
      </p:pic>
      <p:pic>
        <p:nvPicPr>
          <p:cNvPr id="58" name="Google Shape;58;p9"/>
          <p:cNvPicPr preferRelativeResize="0"/>
          <p:nvPr/>
        </p:nvPicPr>
        <p:blipFill>
          <a:blip r:embed="rId4" cstate="print">
            <a:alphaModFix/>
          </a:blip>
          <a:stretch>
            <a:fillRect/>
          </a:stretch>
        </p:blipFill>
        <p:spPr>
          <a:xfrm rot="2288479">
            <a:off x="-90507" y="5664005"/>
            <a:ext cx="902883" cy="159652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27338950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18">
  <p:cSld name="Title only 18">
    <p:spTree>
      <p:nvGrpSpPr>
        <p:cNvPr id="1" name="Shape 20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2060;p28"/>
          <p:cNvSpPr>
            <a:spLocks/>
          </p:cNvSpPr>
          <p:nvPr/>
        </p:nvSpPr>
        <p:spPr bwMode="auto">
          <a:xfrm>
            <a:off x="11580285" y="-188384"/>
            <a:ext cx="292100" cy="292101"/>
          </a:xfrm>
          <a:custGeom>
            <a:avLst/>
            <a:gdLst>
              <a:gd name="T0" fmla="*/ 2147483647 w 1787"/>
              <a:gd name="T1" fmla="*/ 2147483647 h 1787"/>
              <a:gd name="T2" fmla="*/ 2147483647 w 1787"/>
              <a:gd name="T3" fmla="*/ 2147483647 h 1787"/>
              <a:gd name="T4" fmla="*/ 2147483647 w 1787"/>
              <a:gd name="T5" fmla="*/ 2147483647 h 1787"/>
              <a:gd name="T6" fmla="*/ 2147483647 w 1787"/>
              <a:gd name="T7" fmla="*/ 2147483647 h 1787"/>
              <a:gd name="T8" fmla="*/ 2147483647 w 1787"/>
              <a:gd name="T9" fmla="*/ 2147483647 h 178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787" h="1787" extrusionOk="0">
                <a:moveTo>
                  <a:pt x="894" y="1"/>
                </a:moveTo>
                <a:cubicBezTo>
                  <a:pt x="394" y="1"/>
                  <a:pt x="1" y="394"/>
                  <a:pt x="1" y="894"/>
                </a:cubicBezTo>
                <a:cubicBezTo>
                  <a:pt x="1" y="1394"/>
                  <a:pt x="394" y="1787"/>
                  <a:pt x="894" y="1787"/>
                </a:cubicBezTo>
                <a:cubicBezTo>
                  <a:pt x="1394" y="1787"/>
                  <a:pt x="1787" y="1394"/>
                  <a:pt x="1787" y="894"/>
                </a:cubicBezTo>
                <a:cubicBezTo>
                  <a:pt x="1787" y="394"/>
                  <a:pt x="1394" y="1"/>
                  <a:pt x="894" y="1"/>
                </a:cubicBezTo>
                <a:close/>
              </a:path>
            </a:pathLst>
          </a:custGeom>
          <a:solidFill>
            <a:srgbClr val="7FBFDA">
              <a:alpha val="20392"/>
            </a:srgbClr>
          </a:solidFill>
          <a:ln w="9525">
            <a:noFill/>
            <a:round/>
            <a:headEnd/>
            <a:tailEnd/>
          </a:ln>
        </p:spPr>
        <p:txBody>
          <a:bodyPr lIns="121776" tIns="121776" rIns="121776" bIns="121776" anchor="ctr"/>
          <a:lstStyle/>
          <a:p>
            <a:pPr>
              <a:defRPr/>
            </a:pPr>
            <a:endParaRPr lang="en-US" sz="2400"/>
          </a:p>
        </p:txBody>
      </p:sp>
      <p:sp>
        <p:nvSpPr>
          <p:cNvPr id="4" name="Google Shape;2061;p28"/>
          <p:cNvSpPr>
            <a:spLocks/>
          </p:cNvSpPr>
          <p:nvPr/>
        </p:nvSpPr>
        <p:spPr bwMode="auto">
          <a:xfrm>
            <a:off x="11029951" y="220134"/>
            <a:ext cx="294216" cy="294217"/>
          </a:xfrm>
          <a:custGeom>
            <a:avLst/>
            <a:gdLst>
              <a:gd name="T0" fmla="*/ 2147483647 w 1798"/>
              <a:gd name="T1" fmla="*/ 2147483647 h 1799"/>
              <a:gd name="T2" fmla="*/ 0 w 1798"/>
              <a:gd name="T3" fmla="*/ 2147483647 h 1799"/>
              <a:gd name="T4" fmla="*/ 2147483647 w 1798"/>
              <a:gd name="T5" fmla="*/ 2147483647 h 1799"/>
              <a:gd name="T6" fmla="*/ 2147483647 w 1798"/>
              <a:gd name="T7" fmla="*/ 2147483647 h 1799"/>
              <a:gd name="T8" fmla="*/ 2147483647 w 1798"/>
              <a:gd name="T9" fmla="*/ 2147483647 h 179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798" h="1799" extrusionOk="0">
                <a:moveTo>
                  <a:pt x="893" y="1"/>
                </a:moveTo>
                <a:cubicBezTo>
                  <a:pt x="405" y="1"/>
                  <a:pt x="0" y="406"/>
                  <a:pt x="0" y="894"/>
                </a:cubicBezTo>
                <a:cubicBezTo>
                  <a:pt x="0" y="1394"/>
                  <a:pt x="405" y="1799"/>
                  <a:pt x="893" y="1799"/>
                </a:cubicBezTo>
                <a:cubicBezTo>
                  <a:pt x="1393" y="1799"/>
                  <a:pt x="1798" y="1394"/>
                  <a:pt x="1798" y="894"/>
                </a:cubicBezTo>
                <a:cubicBezTo>
                  <a:pt x="1798" y="406"/>
                  <a:pt x="1393" y="1"/>
                  <a:pt x="893" y="1"/>
                </a:cubicBezTo>
                <a:close/>
              </a:path>
            </a:pathLst>
          </a:custGeom>
          <a:solidFill>
            <a:srgbClr val="7FBFDA">
              <a:alpha val="20392"/>
            </a:srgbClr>
          </a:solidFill>
          <a:ln w="9525">
            <a:noFill/>
            <a:round/>
            <a:headEnd/>
            <a:tailEnd/>
          </a:ln>
        </p:spPr>
        <p:txBody>
          <a:bodyPr lIns="121776" tIns="121776" rIns="121776" bIns="121776" anchor="ctr"/>
          <a:lstStyle/>
          <a:p>
            <a:pPr>
              <a:defRPr/>
            </a:pPr>
            <a:endParaRPr lang="en-US" sz="2400"/>
          </a:p>
        </p:txBody>
      </p:sp>
      <p:sp>
        <p:nvSpPr>
          <p:cNvPr id="5" name="Google Shape;2062;p28"/>
          <p:cNvSpPr>
            <a:spLocks/>
          </p:cNvSpPr>
          <p:nvPr/>
        </p:nvSpPr>
        <p:spPr bwMode="auto">
          <a:xfrm>
            <a:off x="10426701" y="48684"/>
            <a:ext cx="294217" cy="294216"/>
          </a:xfrm>
          <a:custGeom>
            <a:avLst/>
            <a:gdLst>
              <a:gd name="T0" fmla="*/ 2147483647 w 1799"/>
              <a:gd name="T1" fmla="*/ 0 h 1799"/>
              <a:gd name="T2" fmla="*/ 2147483647 w 1799"/>
              <a:gd name="T3" fmla="*/ 2147483647 h 1799"/>
              <a:gd name="T4" fmla="*/ 2147483647 w 1799"/>
              <a:gd name="T5" fmla="*/ 2147483647 h 1799"/>
              <a:gd name="T6" fmla="*/ 2147483647 w 1799"/>
              <a:gd name="T7" fmla="*/ 2147483647 h 1799"/>
              <a:gd name="T8" fmla="*/ 2147483647 w 1799"/>
              <a:gd name="T9" fmla="*/ 0 h 179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799" h="1799" extrusionOk="0">
                <a:moveTo>
                  <a:pt x="893" y="0"/>
                </a:moveTo>
                <a:cubicBezTo>
                  <a:pt x="405" y="0"/>
                  <a:pt x="1" y="405"/>
                  <a:pt x="1" y="905"/>
                </a:cubicBezTo>
                <a:cubicBezTo>
                  <a:pt x="1" y="1393"/>
                  <a:pt x="405" y="1798"/>
                  <a:pt x="893" y="1798"/>
                </a:cubicBezTo>
                <a:cubicBezTo>
                  <a:pt x="1394" y="1798"/>
                  <a:pt x="1798" y="1393"/>
                  <a:pt x="1798" y="905"/>
                </a:cubicBezTo>
                <a:cubicBezTo>
                  <a:pt x="1798" y="405"/>
                  <a:pt x="1394" y="0"/>
                  <a:pt x="893" y="0"/>
                </a:cubicBezTo>
                <a:close/>
              </a:path>
            </a:pathLst>
          </a:custGeom>
          <a:solidFill>
            <a:srgbClr val="7FBFDA">
              <a:alpha val="20392"/>
            </a:srgbClr>
          </a:solidFill>
          <a:ln w="9525">
            <a:noFill/>
            <a:round/>
            <a:headEnd/>
            <a:tailEnd/>
          </a:ln>
        </p:spPr>
        <p:txBody>
          <a:bodyPr lIns="121776" tIns="121776" rIns="121776" bIns="121776" anchor="ctr"/>
          <a:lstStyle/>
          <a:p>
            <a:pPr>
              <a:defRPr/>
            </a:pPr>
            <a:endParaRPr lang="en-US" sz="2400"/>
          </a:p>
        </p:txBody>
      </p:sp>
      <p:sp>
        <p:nvSpPr>
          <p:cNvPr id="6" name="Google Shape;2063;p28"/>
          <p:cNvSpPr>
            <a:spLocks/>
          </p:cNvSpPr>
          <p:nvPr/>
        </p:nvSpPr>
        <p:spPr bwMode="auto">
          <a:xfrm>
            <a:off x="9730317" y="122768"/>
            <a:ext cx="294216" cy="294217"/>
          </a:xfrm>
          <a:custGeom>
            <a:avLst/>
            <a:gdLst>
              <a:gd name="T0" fmla="*/ 2147483647 w 1798"/>
              <a:gd name="T1" fmla="*/ 2147483647 h 1799"/>
              <a:gd name="T2" fmla="*/ 0 w 1798"/>
              <a:gd name="T3" fmla="*/ 2147483647 h 1799"/>
              <a:gd name="T4" fmla="*/ 2147483647 w 1798"/>
              <a:gd name="T5" fmla="*/ 2147483647 h 1799"/>
              <a:gd name="T6" fmla="*/ 2147483647 w 1798"/>
              <a:gd name="T7" fmla="*/ 2147483647 h 1799"/>
              <a:gd name="T8" fmla="*/ 2147483647 w 1798"/>
              <a:gd name="T9" fmla="*/ 2147483647 h 179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798" h="1799" extrusionOk="0">
                <a:moveTo>
                  <a:pt x="893" y="1"/>
                </a:moveTo>
                <a:cubicBezTo>
                  <a:pt x="393" y="1"/>
                  <a:pt x="0" y="406"/>
                  <a:pt x="0" y="894"/>
                </a:cubicBezTo>
                <a:cubicBezTo>
                  <a:pt x="0" y="1394"/>
                  <a:pt x="393" y="1799"/>
                  <a:pt x="893" y="1799"/>
                </a:cubicBezTo>
                <a:cubicBezTo>
                  <a:pt x="1393" y="1799"/>
                  <a:pt x="1798" y="1394"/>
                  <a:pt x="1798" y="894"/>
                </a:cubicBezTo>
                <a:cubicBezTo>
                  <a:pt x="1798" y="406"/>
                  <a:pt x="1393" y="1"/>
                  <a:pt x="893" y="1"/>
                </a:cubicBezTo>
                <a:close/>
              </a:path>
            </a:pathLst>
          </a:custGeom>
          <a:solidFill>
            <a:srgbClr val="7FBFDA">
              <a:alpha val="20392"/>
            </a:srgbClr>
          </a:solidFill>
          <a:ln w="9525">
            <a:noFill/>
            <a:round/>
            <a:headEnd/>
            <a:tailEnd/>
          </a:ln>
        </p:spPr>
        <p:txBody>
          <a:bodyPr lIns="121776" tIns="121776" rIns="121776" bIns="121776" anchor="ctr"/>
          <a:lstStyle/>
          <a:p>
            <a:pPr>
              <a:defRPr/>
            </a:pPr>
            <a:endParaRPr lang="en-US" sz="2400"/>
          </a:p>
        </p:txBody>
      </p:sp>
      <p:sp>
        <p:nvSpPr>
          <p:cNvPr id="7" name="Google Shape;2064;p28"/>
          <p:cNvSpPr>
            <a:spLocks/>
          </p:cNvSpPr>
          <p:nvPr/>
        </p:nvSpPr>
        <p:spPr bwMode="auto">
          <a:xfrm>
            <a:off x="9235017" y="-444500"/>
            <a:ext cx="294216" cy="294216"/>
          </a:xfrm>
          <a:custGeom>
            <a:avLst/>
            <a:gdLst>
              <a:gd name="T0" fmla="*/ 2147483647 w 1799"/>
              <a:gd name="T1" fmla="*/ 0 h 1798"/>
              <a:gd name="T2" fmla="*/ 2147483647 w 1799"/>
              <a:gd name="T3" fmla="*/ 2147483647 h 1798"/>
              <a:gd name="T4" fmla="*/ 2147483647 w 1799"/>
              <a:gd name="T5" fmla="*/ 2147483647 h 1798"/>
              <a:gd name="T6" fmla="*/ 2147483647 w 1799"/>
              <a:gd name="T7" fmla="*/ 2147483647 h 1798"/>
              <a:gd name="T8" fmla="*/ 2147483647 w 1799"/>
              <a:gd name="T9" fmla="*/ 0 h 179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799" h="1798" extrusionOk="0">
                <a:moveTo>
                  <a:pt x="906" y="0"/>
                </a:moveTo>
                <a:cubicBezTo>
                  <a:pt x="406" y="0"/>
                  <a:pt x="1" y="405"/>
                  <a:pt x="1" y="893"/>
                </a:cubicBezTo>
                <a:cubicBezTo>
                  <a:pt x="1" y="1393"/>
                  <a:pt x="406" y="1798"/>
                  <a:pt x="906" y="1798"/>
                </a:cubicBezTo>
                <a:cubicBezTo>
                  <a:pt x="1394" y="1798"/>
                  <a:pt x="1799" y="1393"/>
                  <a:pt x="1799" y="893"/>
                </a:cubicBezTo>
                <a:cubicBezTo>
                  <a:pt x="1799" y="405"/>
                  <a:pt x="1394" y="0"/>
                  <a:pt x="906" y="0"/>
                </a:cubicBezTo>
                <a:close/>
              </a:path>
            </a:pathLst>
          </a:custGeom>
          <a:solidFill>
            <a:srgbClr val="7FBFDA">
              <a:alpha val="20392"/>
            </a:srgbClr>
          </a:solidFill>
          <a:ln w="9525">
            <a:noFill/>
            <a:round/>
            <a:headEnd/>
            <a:tailEnd/>
          </a:ln>
        </p:spPr>
        <p:txBody>
          <a:bodyPr lIns="121776" tIns="121776" rIns="121776" bIns="121776" anchor="ctr"/>
          <a:lstStyle/>
          <a:p>
            <a:pPr>
              <a:defRPr/>
            </a:pPr>
            <a:endParaRPr lang="en-US" sz="2400"/>
          </a:p>
        </p:txBody>
      </p:sp>
      <p:sp>
        <p:nvSpPr>
          <p:cNvPr id="8" name="Google Shape;2065;p28"/>
          <p:cNvSpPr>
            <a:spLocks/>
          </p:cNvSpPr>
          <p:nvPr/>
        </p:nvSpPr>
        <p:spPr bwMode="auto">
          <a:xfrm>
            <a:off x="8337551" y="69851"/>
            <a:ext cx="292100" cy="289983"/>
          </a:xfrm>
          <a:custGeom>
            <a:avLst/>
            <a:gdLst>
              <a:gd name="T0" fmla="*/ 2147483647 w 1787"/>
              <a:gd name="T1" fmla="*/ 0 h 1787"/>
              <a:gd name="T2" fmla="*/ 0 w 1787"/>
              <a:gd name="T3" fmla="*/ 2147483647 h 1787"/>
              <a:gd name="T4" fmla="*/ 2147483647 w 1787"/>
              <a:gd name="T5" fmla="*/ 2147483647 h 1787"/>
              <a:gd name="T6" fmla="*/ 2147483647 w 1787"/>
              <a:gd name="T7" fmla="*/ 2147483647 h 1787"/>
              <a:gd name="T8" fmla="*/ 2147483647 w 1787"/>
              <a:gd name="T9" fmla="*/ 0 h 178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787" h="1787" extrusionOk="0">
                <a:moveTo>
                  <a:pt x="893" y="0"/>
                </a:moveTo>
                <a:cubicBezTo>
                  <a:pt x="393" y="0"/>
                  <a:pt x="0" y="393"/>
                  <a:pt x="0" y="893"/>
                </a:cubicBezTo>
                <a:cubicBezTo>
                  <a:pt x="0" y="1393"/>
                  <a:pt x="393" y="1786"/>
                  <a:pt x="893" y="1786"/>
                </a:cubicBezTo>
                <a:cubicBezTo>
                  <a:pt x="1393" y="1786"/>
                  <a:pt x="1786" y="1393"/>
                  <a:pt x="1786" y="893"/>
                </a:cubicBezTo>
                <a:cubicBezTo>
                  <a:pt x="1786" y="393"/>
                  <a:pt x="1393" y="0"/>
                  <a:pt x="893" y="0"/>
                </a:cubicBezTo>
                <a:close/>
              </a:path>
            </a:pathLst>
          </a:custGeom>
          <a:solidFill>
            <a:srgbClr val="7FBFDA">
              <a:alpha val="20392"/>
            </a:srgbClr>
          </a:solidFill>
          <a:ln w="9525">
            <a:noFill/>
            <a:round/>
            <a:headEnd/>
            <a:tailEnd/>
          </a:ln>
        </p:spPr>
        <p:txBody>
          <a:bodyPr lIns="121776" tIns="121776" rIns="121776" bIns="121776" anchor="ctr"/>
          <a:lstStyle/>
          <a:p>
            <a:pPr>
              <a:defRPr/>
            </a:pPr>
            <a:endParaRPr lang="en-US" sz="2400"/>
          </a:p>
        </p:txBody>
      </p:sp>
      <p:sp>
        <p:nvSpPr>
          <p:cNvPr id="9" name="Google Shape;2066;p28"/>
          <p:cNvSpPr>
            <a:spLocks/>
          </p:cNvSpPr>
          <p:nvPr/>
        </p:nvSpPr>
        <p:spPr bwMode="auto">
          <a:xfrm>
            <a:off x="7770284" y="300567"/>
            <a:ext cx="294216" cy="292100"/>
          </a:xfrm>
          <a:custGeom>
            <a:avLst/>
            <a:gdLst>
              <a:gd name="T0" fmla="*/ 2147483647 w 1799"/>
              <a:gd name="T1" fmla="*/ 0 h 1798"/>
              <a:gd name="T2" fmla="*/ 2147483647 w 1799"/>
              <a:gd name="T3" fmla="*/ 2147483647 h 1798"/>
              <a:gd name="T4" fmla="*/ 2147483647 w 1799"/>
              <a:gd name="T5" fmla="*/ 2147483647 h 1798"/>
              <a:gd name="T6" fmla="*/ 2147483647 w 1799"/>
              <a:gd name="T7" fmla="*/ 2147483647 h 1798"/>
              <a:gd name="T8" fmla="*/ 2147483647 w 1799"/>
              <a:gd name="T9" fmla="*/ 0 h 179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799" h="1798" extrusionOk="0">
                <a:moveTo>
                  <a:pt x="906" y="0"/>
                </a:moveTo>
                <a:cubicBezTo>
                  <a:pt x="406" y="0"/>
                  <a:pt x="1" y="405"/>
                  <a:pt x="1" y="905"/>
                </a:cubicBezTo>
                <a:cubicBezTo>
                  <a:pt x="1" y="1393"/>
                  <a:pt x="406" y="1798"/>
                  <a:pt x="906" y="1798"/>
                </a:cubicBezTo>
                <a:cubicBezTo>
                  <a:pt x="1394" y="1798"/>
                  <a:pt x="1799" y="1393"/>
                  <a:pt x="1799" y="905"/>
                </a:cubicBezTo>
                <a:cubicBezTo>
                  <a:pt x="1799" y="405"/>
                  <a:pt x="1394" y="0"/>
                  <a:pt x="906" y="0"/>
                </a:cubicBezTo>
                <a:close/>
              </a:path>
            </a:pathLst>
          </a:custGeom>
          <a:solidFill>
            <a:srgbClr val="7FBFDA">
              <a:alpha val="20392"/>
            </a:srgbClr>
          </a:solidFill>
          <a:ln w="9525">
            <a:noFill/>
            <a:round/>
            <a:headEnd/>
            <a:tailEnd/>
          </a:ln>
        </p:spPr>
        <p:txBody>
          <a:bodyPr lIns="121776" tIns="121776" rIns="121776" bIns="121776" anchor="ctr"/>
          <a:lstStyle/>
          <a:p>
            <a:pPr>
              <a:defRPr/>
            </a:pPr>
            <a:endParaRPr lang="en-US" sz="2400"/>
          </a:p>
        </p:txBody>
      </p:sp>
      <p:sp>
        <p:nvSpPr>
          <p:cNvPr id="10" name="Google Shape;2067;p28"/>
          <p:cNvSpPr>
            <a:spLocks/>
          </p:cNvSpPr>
          <p:nvPr/>
        </p:nvSpPr>
        <p:spPr bwMode="auto">
          <a:xfrm>
            <a:off x="7404101" y="-188383"/>
            <a:ext cx="292100" cy="294217"/>
          </a:xfrm>
          <a:custGeom>
            <a:avLst/>
            <a:gdLst>
              <a:gd name="T0" fmla="*/ 2147483647 w 1799"/>
              <a:gd name="T1" fmla="*/ 2147483647 h 1799"/>
              <a:gd name="T2" fmla="*/ 0 w 1799"/>
              <a:gd name="T3" fmla="*/ 2147483647 h 1799"/>
              <a:gd name="T4" fmla="*/ 2147483647 w 1799"/>
              <a:gd name="T5" fmla="*/ 2147483647 h 1799"/>
              <a:gd name="T6" fmla="*/ 2147483647 w 1799"/>
              <a:gd name="T7" fmla="*/ 2147483647 h 1799"/>
              <a:gd name="T8" fmla="*/ 2147483647 w 1799"/>
              <a:gd name="T9" fmla="*/ 2147483647 h 179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799" h="1799" extrusionOk="0">
                <a:moveTo>
                  <a:pt x="893" y="1"/>
                </a:moveTo>
                <a:cubicBezTo>
                  <a:pt x="405" y="1"/>
                  <a:pt x="0" y="406"/>
                  <a:pt x="0" y="894"/>
                </a:cubicBezTo>
                <a:cubicBezTo>
                  <a:pt x="0" y="1394"/>
                  <a:pt x="405" y="1799"/>
                  <a:pt x="893" y="1799"/>
                </a:cubicBezTo>
                <a:cubicBezTo>
                  <a:pt x="1393" y="1799"/>
                  <a:pt x="1798" y="1394"/>
                  <a:pt x="1798" y="894"/>
                </a:cubicBezTo>
                <a:cubicBezTo>
                  <a:pt x="1798" y="406"/>
                  <a:pt x="1393" y="1"/>
                  <a:pt x="893" y="1"/>
                </a:cubicBezTo>
                <a:close/>
              </a:path>
            </a:pathLst>
          </a:custGeom>
          <a:solidFill>
            <a:srgbClr val="7FBFDA">
              <a:alpha val="20392"/>
            </a:srgbClr>
          </a:solidFill>
          <a:ln w="9525">
            <a:noFill/>
            <a:round/>
            <a:headEnd/>
            <a:tailEnd/>
          </a:ln>
        </p:spPr>
        <p:txBody>
          <a:bodyPr lIns="121776" tIns="121776" rIns="121776" bIns="121776" anchor="ctr"/>
          <a:lstStyle/>
          <a:p>
            <a:pPr>
              <a:defRPr/>
            </a:pPr>
            <a:endParaRPr lang="en-US" sz="2400"/>
          </a:p>
        </p:txBody>
      </p:sp>
      <p:sp>
        <p:nvSpPr>
          <p:cNvPr id="11" name="Google Shape;2068;p28"/>
          <p:cNvSpPr>
            <a:spLocks/>
          </p:cNvSpPr>
          <p:nvPr/>
        </p:nvSpPr>
        <p:spPr bwMode="auto">
          <a:xfrm>
            <a:off x="6519334" y="-412750"/>
            <a:ext cx="292100" cy="292100"/>
          </a:xfrm>
          <a:custGeom>
            <a:avLst/>
            <a:gdLst>
              <a:gd name="T0" fmla="*/ 2147483647 w 1787"/>
              <a:gd name="T1" fmla="*/ 2147483647 h 1787"/>
              <a:gd name="T2" fmla="*/ 2147483647 w 1787"/>
              <a:gd name="T3" fmla="*/ 2147483647 h 1787"/>
              <a:gd name="T4" fmla="*/ 2147483647 w 1787"/>
              <a:gd name="T5" fmla="*/ 2147483647 h 1787"/>
              <a:gd name="T6" fmla="*/ 2147483647 w 1787"/>
              <a:gd name="T7" fmla="*/ 2147483647 h 1787"/>
              <a:gd name="T8" fmla="*/ 2147483647 w 1787"/>
              <a:gd name="T9" fmla="*/ 2147483647 h 178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787" h="1787" extrusionOk="0">
                <a:moveTo>
                  <a:pt x="894" y="1"/>
                </a:moveTo>
                <a:cubicBezTo>
                  <a:pt x="394" y="1"/>
                  <a:pt x="1" y="394"/>
                  <a:pt x="1" y="894"/>
                </a:cubicBezTo>
                <a:cubicBezTo>
                  <a:pt x="1" y="1382"/>
                  <a:pt x="394" y="1787"/>
                  <a:pt x="894" y="1787"/>
                </a:cubicBezTo>
                <a:cubicBezTo>
                  <a:pt x="1394" y="1787"/>
                  <a:pt x="1787" y="1394"/>
                  <a:pt x="1787" y="894"/>
                </a:cubicBezTo>
                <a:cubicBezTo>
                  <a:pt x="1787" y="394"/>
                  <a:pt x="1382" y="1"/>
                  <a:pt x="894" y="1"/>
                </a:cubicBezTo>
                <a:close/>
              </a:path>
            </a:pathLst>
          </a:custGeom>
          <a:solidFill>
            <a:srgbClr val="7FBFDA">
              <a:alpha val="20392"/>
            </a:srgbClr>
          </a:solidFill>
          <a:ln w="9525">
            <a:noFill/>
            <a:round/>
            <a:headEnd/>
            <a:tailEnd/>
          </a:ln>
        </p:spPr>
        <p:txBody>
          <a:bodyPr lIns="121776" tIns="121776" rIns="121776" bIns="121776" anchor="ctr"/>
          <a:lstStyle/>
          <a:p>
            <a:pPr>
              <a:defRPr/>
            </a:pPr>
            <a:endParaRPr lang="en-US" sz="2400"/>
          </a:p>
        </p:txBody>
      </p:sp>
      <p:sp>
        <p:nvSpPr>
          <p:cNvPr id="12" name="Google Shape;2069;p28"/>
          <p:cNvSpPr>
            <a:spLocks/>
          </p:cNvSpPr>
          <p:nvPr/>
        </p:nvSpPr>
        <p:spPr bwMode="auto">
          <a:xfrm>
            <a:off x="5829301" y="-114299"/>
            <a:ext cx="292100" cy="292100"/>
          </a:xfrm>
          <a:custGeom>
            <a:avLst/>
            <a:gdLst>
              <a:gd name="T0" fmla="*/ 2147483647 w 1787"/>
              <a:gd name="T1" fmla="*/ 0 h 1787"/>
              <a:gd name="T2" fmla="*/ 0 w 1787"/>
              <a:gd name="T3" fmla="*/ 2147483647 h 1787"/>
              <a:gd name="T4" fmla="*/ 2147483647 w 1787"/>
              <a:gd name="T5" fmla="*/ 2147483647 h 1787"/>
              <a:gd name="T6" fmla="*/ 2147483647 w 1787"/>
              <a:gd name="T7" fmla="*/ 2147483647 h 1787"/>
              <a:gd name="T8" fmla="*/ 2147483647 w 1787"/>
              <a:gd name="T9" fmla="*/ 0 h 178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787" h="1787" extrusionOk="0">
                <a:moveTo>
                  <a:pt x="893" y="0"/>
                </a:moveTo>
                <a:cubicBezTo>
                  <a:pt x="393" y="0"/>
                  <a:pt x="0" y="393"/>
                  <a:pt x="0" y="893"/>
                </a:cubicBezTo>
                <a:cubicBezTo>
                  <a:pt x="0" y="1393"/>
                  <a:pt x="393" y="1786"/>
                  <a:pt x="893" y="1786"/>
                </a:cubicBezTo>
                <a:cubicBezTo>
                  <a:pt x="1393" y="1786"/>
                  <a:pt x="1786" y="1393"/>
                  <a:pt x="1786" y="893"/>
                </a:cubicBezTo>
                <a:cubicBezTo>
                  <a:pt x="1786" y="393"/>
                  <a:pt x="1393" y="0"/>
                  <a:pt x="893" y="0"/>
                </a:cubicBezTo>
                <a:close/>
              </a:path>
            </a:pathLst>
          </a:custGeom>
          <a:solidFill>
            <a:srgbClr val="7FBFDA">
              <a:alpha val="20392"/>
            </a:srgbClr>
          </a:solidFill>
          <a:ln w="9525">
            <a:noFill/>
            <a:round/>
            <a:headEnd/>
            <a:tailEnd/>
          </a:ln>
        </p:spPr>
        <p:txBody>
          <a:bodyPr lIns="121776" tIns="121776" rIns="121776" bIns="121776" anchor="ctr"/>
          <a:lstStyle/>
          <a:p>
            <a:pPr>
              <a:defRPr/>
            </a:pPr>
            <a:endParaRPr lang="en-US" sz="2400"/>
          </a:p>
        </p:txBody>
      </p:sp>
      <p:sp>
        <p:nvSpPr>
          <p:cNvPr id="13" name="Google Shape;2070;p28"/>
          <p:cNvSpPr>
            <a:spLocks/>
          </p:cNvSpPr>
          <p:nvPr/>
        </p:nvSpPr>
        <p:spPr bwMode="auto">
          <a:xfrm>
            <a:off x="5156201" y="-224366"/>
            <a:ext cx="294217" cy="294217"/>
          </a:xfrm>
          <a:custGeom>
            <a:avLst/>
            <a:gdLst>
              <a:gd name="T0" fmla="*/ 2147483647 w 1799"/>
              <a:gd name="T1" fmla="*/ 2147483647 h 1799"/>
              <a:gd name="T2" fmla="*/ 2147483647 w 1799"/>
              <a:gd name="T3" fmla="*/ 2147483647 h 1799"/>
              <a:gd name="T4" fmla="*/ 2147483647 w 1799"/>
              <a:gd name="T5" fmla="*/ 2147483647 h 1799"/>
              <a:gd name="T6" fmla="*/ 2147483647 w 1799"/>
              <a:gd name="T7" fmla="*/ 2147483647 h 1799"/>
              <a:gd name="T8" fmla="*/ 2147483647 w 1799"/>
              <a:gd name="T9" fmla="*/ 2147483647 h 179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799" h="1799" extrusionOk="0">
                <a:moveTo>
                  <a:pt x="906" y="1"/>
                </a:moveTo>
                <a:cubicBezTo>
                  <a:pt x="405" y="1"/>
                  <a:pt x="1" y="405"/>
                  <a:pt x="1" y="893"/>
                </a:cubicBezTo>
                <a:cubicBezTo>
                  <a:pt x="1" y="1394"/>
                  <a:pt x="405" y="1798"/>
                  <a:pt x="906" y="1798"/>
                </a:cubicBezTo>
                <a:cubicBezTo>
                  <a:pt x="1394" y="1798"/>
                  <a:pt x="1799" y="1394"/>
                  <a:pt x="1799" y="893"/>
                </a:cubicBezTo>
                <a:cubicBezTo>
                  <a:pt x="1799" y="405"/>
                  <a:pt x="1394" y="1"/>
                  <a:pt x="906" y="1"/>
                </a:cubicBezTo>
                <a:close/>
              </a:path>
            </a:pathLst>
          </a:custGeom>
          <a:solidFill>
            <a:srgbClr val="7FBFDA">
              <a:alpha val="20392"/>
            </a:srgbClr>
          </a:solidFill>
          <a:ln w="9525">
            <a:noFill/>
            <a:round/>
            <a:headEnd/>
            <a:tailEnd/>
          </a:ln>
        </p:spPr>
        <p:txBody>
          <a:bodyPr lIns="121776" tIns="121776" rIns="121776" bIns="121776" anchor="ctr"/>
          <a:lstStyle/>
          <a:p>
            <a:pPr>
              <a:defRPr/>
            </a:pPr>
            <a:endParaRPr lang="en-US" sz="2400"/>
          </a:p>
        </p:txBody>
      </p:sp>
      <p:sp>
        <p:nvSpPr>
          <p:cNvPr id="14" name="Google Shape;2071;p28"/>
          <p:cNvSpPr>
            <a:spLocks/>
          </p:cNvSpPr>
          <p:nvPr/>
        </p:nvSpPr>
        <p:spPr bwMode="auto">
          <a:xfrm>
            <a:off x="4679951" y="472018"/>
            <a:ext cx="294216" cy="292100"/>
          </a:xfrm>
          <a:custGeom>
            <a:avLst/>
            <a:gdLst>
              <a:gd name="T0" fmla="*/ 2147483647 w 1799"/>
              <a:gd name="T1" fmla="*/ 2147483647 h 1799"/>
              <a:gd name="T2" fmla="*/ 2147483647 w 1799"/>
              <a:gd name="T3" fmla="*/ 2147483647 h 1799"/>
              <a:gd name="T4" fmla="*/ 2147483647 w 1799"/>
              <a:gd name="T5" fmla="*/ 2147483647 h 1799"/>
              <a:gd name="T6" fmla="*/ 2147483647 w 1799"/>
              <a:gd name="T7" fmla="*/ 2147483647 h 1799"/>
              <a:gd name="T8" fmla="*/ 2147483647 w 1799"/>
              <a:gd name="T9" fmla="*/ 2147483647 h 179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799" h="1799" extrusionOk="0">
                <a:moveTo>
                  <a:pt x="906" y="1"/>
                </a:moveTo>
                <a:cubicBezTo>
                  <a:pt x="405" y="1"/>
                  <a:pt x="1" y="406"/>
                  <a:pt x="1" y="894"/>
                </a:cubicBezTo>
                <a:cubicBezTo>
                  <a:pt x="1" y="1394"/>
                  <a:pt x="405" y="1799"/>
                  <a:pt x="906" y="1799"/>
                </a:cubicBezTo>
                <a:cubicBezTo>
                  <a:pt x="1394" y="1799"/>
                  <a:pt x="1798" y="1394"/>
                  <a:pt x="1798" y="894"/>
                </a:cubicBezTo>
                <a:cubicBezTo>
                  <a:pt x="1798" y="406"/>
                  <a:pt x="1394" y="1"/>
                  <a:pt x="906" y="1"/>
                </a:cubicBezTo>
                <a:close/>
              </a:path>
            </a:pathLst>
          </a:custGeom>
          <a:solidFill>
            <a:srgbClr val="7FBFDA">
              <a:alpha val="20392"/>
            </a:srgbClr>
          </a:solidFill>
          <a:ln w="9525">
            <a:noFill/>
            <a:round/>
            <a:headEnd/>
            <a:tailEnd/>
          </a:ln>
        </p:spPr>
        <p:txBody>
          <a:bodyPr lIns="121776" tIns="121776" rIns="121776" bIns="121776" anchor="ctr"/>
          <a:lstStyle/>
          <a:p>
            <a:pPr>
              <a:defRPr/>
            </a:pPr>
            <a:endParaRPr lang="en-US" sz="2400"/>
          </a:p>
        </p:txBody>
      </p:sp>
      <p:sp>
        <p:nvSpPr>
          <p:cNvPr id="15" name="Google Shape;2072;p28"/>
          <p:cNvSpPr>
            <a:spLocks/>
          </p:cNvSpPr>
          <p:nvPr/>
        </p:nvSpPr>
        <p:spPr bwMode="auto">
          <a:xfrm>
            <a:off x="3812117" y="-95251"/>
            <a:ext cx="294216" cy="292101"/>
          </a:xfrm>
          <a:custGeom>
            <a:avLst/>
            <a:gdLst>
              <a:gd name="T0" fmla="*/ 2147483647 w 1799"/>
              <a:gd name="T1" fmla="*/ 0 h 1799"/>
              <a:gd name="T2" fmla="*/ 0 w 1799"/>
              <a:gd name="T3" fmla="*/ 2147483647 h 1799"/>
              <a:gd name="T4" fmla="*/ 2147483647 w 1799"/>
              <a:gd name="T5" fmla="*/ 2147483647 h 1799"/>
              <a:gd name="T6" fmla="*/ 2147483647 w 1799"/>
              <a:gd name="T7" fmla="*/ 2147483647 h 1799"/>
              <a:gd name="T8" fmla="*/ 2147483647 w 1799"/>
              <a:gd name="T9" fmla="*/ 0 h 179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799" h="1799" extrusionOk="0">
                <a:moveTo>
                  <a:pt x="893" y="0"/>
                </a:moveTo>
                <a:cubicBezTo>
                  <a:pt x="405" y="0"/>
                  <a:pt x="0" y="405"/>
                  <a:pt x="0" y="893"/>
                </a:cubicBezTo>
                <a:cubicBezTo>
                  <a:pt x="0" y="1393"/>
                  <a:pt x="405" y="1798"/>
                  <a:pt x="893" y="1798"/>
                </a:cubicBezTo>
                <a:cubicBezTo>
                  <a:pt x="1393" y="1798"/>
                  <a:pt x="1798" y="1393"/>
                  <a:pt x="1798" y="893"/>
                </a:cubicBezTo>
                <a:cubicBezTo>
                  <a:pt x="1798" y="405"/>
                  <a:pt x="1393" y="0"/>
                  <a:pt x="893" y="0"/>
                </a:cubicBezTo>
                <a:close/>
              </a:path>
            </a:pathLst>
          </a:custGeom>
          <a:solidFill>
            <a:srgbClr val="7FBFDA">
              <a:alpha val="20392"/>
            </a:srgbClr>
          </a:solidFill>
          <a:ln w="9525">
            <a:noFill/>
            <a:round/>
            <a:headEnd/>
            <a:tailEnd/>
          </a:ln>
        </p:spPr>
        <p:txBody>
          <a:bodyPr lIns="121776" tIns="121776" rIns="121776" bIns="121776" anchor="ctr"/>
          <a:lstStyle/>
          <a:p>
            <a:pPr>
              <a:defRPr/>
            </a:pPr>
            <a:endParaRPr lang="en-US" sz="2400"/>
          </a:p>
        </p:txBody>
      </p:sp>
      <p:sp>
        <p:nvSpPr>
          <p:cNvPr id="16" name="Google Shape;2073;p28"/>
          <p:cNvSpPr>
            <a:spLocks/>
          </p:cNvSpPr>
          <p:nvPr/>
        </p:nvSpPr>
        <p:spPr bwMode="auto">
          <a:xfrm>
            <a:off x="2768601" y="124885"/>
            <a:ext cx="294217" cy="292100"/>
          </a:xfrm>
          <a:custGeom>
            <a:avLst/>
            <a:gdLst>
              <a:gd name="T0" fmla="*/ 2147483647 w 1799"/>
              <a:gd name="T1" fmla="*/ 0 h 1787"/>
              <a:gd name="T2" fmla="*/ 2147483647 w 1799"/>
              <a:gd name="T3" fmla="*/ 2147483647 h 1787"/>
              <a:gd name="T4" fmla="*/ 2147483647 w 1799"/>
              <a:gd name="T5" fmla="*/ 2147483647 h 1787"/>
              <a:gd name="T6" fmla="*/ 2147483647 w 1799"/>
              <a:gd name="T7" fmla="*/ 2147483647 h 1787"/>
              <a:gd name="T8" fmla="*/ 2147483647 w 1799"/>
              <a:gd name="T9" fmla="*/ 0 h 178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799" h="1787" extrusionOk="0">
                <a:moveTo>
                  <a:pt x="906" y="0"/>
                </a:moveTo>
                <a:cubicBezTo>
                  <a:pt x="406" y="0"/>
                  <a:pt x="1" y="393"/>
                  <a:pt x="1" y="893"/>
                </a:cubicBezTo>
                <a:cubicBezTo>
                  <a:pt x="1" y="1382"/>
                  <a:pt x="406" y="1786"/>
                  <a:pt x="906" y="1786"/>
                </a:cubicBezTo>
                <a:cubicBezTo>
                  <a:pt x="1394" y="1786"/>
                  <a:pt x="1799" y="1382"/>
                  <a:pt x="1799" y="893"/>
                </a:cubicBezTo>
                <a:cubicBezTo>
                  <a:pt x="1799" y="393"/>
                  <a:pt x="1394" y="0"/>
                  <a:pt x="906" y="0"/>
                </a:cubicBezTo>
                <a:close/>
              </a:path>
            </a:pathLst>
          </a:custGeom>
          <a:solidFill>
            <a:srgbClr val="7FBFDA">
              <a:alpha val="20392"/>
            </a:srgbClr>
          </a:solidFill>
          <a:ln w="9525">
            <a:noFill/>
            <a:round/>
            <a:headEnd/>
            <a:tailEnd/>
          </a:ln>
        </p:spPr>
        <p:txBody>
          <a:bodyPr lIns="121776" tIns="121776" rIns="121776" bIns="121776" anchor="ctr"/>
          <a:lstStyle/>
          <a:p>
            <a:pPr>
              <a:defRPr/>
            </a:pPr>
            <a:endParaRPr lang="en-US" sz="2400"/>
          </a:p>
        </p:txBody>
      </p:sp>
      <p:sp>
        <p:nvSpPr>
          <p:cNvPr id="17" name="Google Shape;2074;p28"/>
          <p:cNvSpPr>
            <a:spLocks/>
          </p:cNvSpPr>
          <p:nvPr/>
        </p:nvSpPr>
        <p:spPr bwMode="auto">
          <a:xfrm>
            <a:off x="1" y="122768"/>
            <a:ext cx="292100" cy="294217"/>
          </a:xfrm>
          <a:custGeom>
            <a:avLst/>
            <a:gdLst>
              <a:gd name="T0" fmla="*/ 2147483647 w 1787"/>
              <a:gd name="T1" fmla="*/ 2147483647 h 1799"/>
              <a:gd name="T2" fmla="*/ 0 w 1787"/>
              <a:gd name="T3" fmla="*/ 2147483647 h 1799"/>
              <a:gd name="T4" fmla="*/ 2147483647 w 1787"/>
              <a:gd name="T5" fmla="*/ 2147483647 h 1799"/>
              <a:gd name="T6" fmla="*/ 2147483647 w 1787"/>
              <a:gd name="T7" fmla="*/ 2147483647 h 1799"/>
              <a:gd name="T8" fmla="*/ 2147483647 w 1787"/>
              <a:gd name="T9" fmla="*/ 2147483647 h 179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787" h="1799" extrusionOk="0">
                <a:moveTo>
                  <a:pt x="893" y="1"/>
                </a:moveTo>
                <a:cubicBezTo>
                  <a:pt x="393" y="1"/>
                  <a:pt x="0" y="405"/>
                  <a:pt x="0" y="905"/>
                </a:cubicBezTo>
                <a:cubicBezTo>
                  <a:pt x="0" y="1394"/>
                  <a:pt x="393" y="1798"/>
                  <a:pt x="893" y="1798"/>
                </a:cubicBezTo>
                <a:cubicBezTo>
                  <a:pt x="1393" y="1798"/>
                  <a:pt x="1786" y="1394"/>
                  <a:pt x="1786" y="905"/>
                </a:cubicBezTo>
                <a:cubicBezTo>
                  <a:pt x="1786" y="405"/>
                  <a:pt x="1393" y="1"/>
                  <a:pt x="893" y="1"/>
                </a:cubicBezTo>
                <a:close/>
              </a:path>
            </a:pathLst>
          </a:custGeom>
          <a:solidFill>
            <a:srgbClr val="7FBFDA">
              <a:alpha val="20392"/>
            </a:srgbClr>
          </a:solidFill>
          <a:ln w="9525">
            <a:noFill/>
            <a:round/>
            <a:headEnd/>
            <a:tailEnd/>
          </a:ln>
        </p:spPr>
        <p:txBody>
          <a:bodyPr lIns="121776" tIns="121776" rIns="121776" bIns="121776" anchor="ctr"/>
          <a:lstStyle/>
          <a:p>
            <a:pPr>
              <a:defRPr/>
            </a:pPr>
            <a:endParaRPr lang="en-US" sz="2400"/>
          </a:p>
        </p:txBody>
      </p:sp>
      <p:sp>
        <p:nvSpPr>
          <p:cNvPr id="18" name="Google Shape;2075;p28"/>
          <p:cNvSpPr>
            <a:spLocks/>
          </p:cNvSpPr>
          <p:nvPr/>
        </p:nvSpPr>
        <p:spPr bwMode="auto">
          <a:xfrm>
            <a:off x="1890185" y="220134"/>
            <a:ext cx="292100" cy="294217"/>
          </a:xfrm>
          <a:custGeom>
            <a:avLst/>
            <a:gdLst>
              <a:gd name="T0" fmla="*/ 2147483647 w 1787"/>
              <a:gd name="T1" fmla="*/ 0 h 1798"/>
              <a:gd name="T2" fmla="*/ 0 w 1787"/>
              <a:gd name="T3" fmla="*/ 2147483647 h 1798"/>
              <a:gd name="T4" fmla="*/ 2147483647 w 1787"/>
              <a:gd name="T5" fmla="*/ 2147483647 h 1798"/>
              <a:gd name="T6" fmla="*/ 2147483647 w 1787"/>
              <a:gd name="T7" fmla="*/ 2147483647 h 1798"/>
              <a:gd name="T8" fmla="*/ 2147483647 w 1787"/>
              <a:gd name="T9" fmla="*/ 0 h 179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787" h="1798" extrusionOk="0">
                <a:moveTo>
                  <a:pt x="893" y="0"/>
                </a:moveTo>
                <a:cubicBezTo>
                  <a:pt x="393" y="0"/>
                  <a:pt x="0" y="405"/>
                  <a:pt x="0" y="905"/>
                </a:cubicBezTo>
                <a:cubicBezTo>
                  <a:pt x="0" y="1393"/>
                  <a:pt x="393" y="1798"/>
                  <a:pt x="893" y="1798"/>
                </a:cubicBezTo>
                <a:cubicBezTo>
                  <a:pt x="1393" y="1798"/>
                  <a:pt x="1786" y="1393"/>
                  <a:pt x="1786" y="905"/>
                </a:cubicBezTo>
                <a:cubicBezTo>
                  <a:pt x="1786" y="405"/>
                  <a:pt x="1393" y="0"/>
                  <a:pt x="893" y="0"/>
                </a:cubicBezTo>
                <a:close/>
              </a:path>
            </a:pathLst>
          </a:custGeom>
          <a:solidFill>
            <a:srgbClr val="7FBFDA">
              <a:alpha val="20392"/>
            </a:srgbClr>
          </a:solidFill>
          <a:ln w="9525">
            <a:noFill/>
            <a:round/>
            <a:headEnd/>
            <a:tailEnd/>
          </a:ln>
        </p:spPr>
        <p:txBody>
          <a:bodyPr lIns="121776" tIns="121776" rIns="121776" bIns="121776" anchor="ctr"/>
          <a:lstStyle/>
          <a:p>
            <a:pPr>
              <a:defRPr/>
            </a:pPr>
            <a:endParaRPr lang="en-US" sz="2400"/>
          </a:p>
        </p:txBody>
      </p:sp>
      <p:sp>
        <p:nvSpPr>
          <p:cNvPr id="19" name="Google Shape;2076;p28"/>
          <p:cNvSpPr>
            <a:spLocks/>
          </p:cNvSpPr>
          <p:nvPr/>
        </p:nvSpPr>
        <p:spPr bwMode="auto">
          <a:xfrm>
            <a:off x="992718" y="-114299"/>
            <a:ext cx="292100" cy="292100"/>
          </a:xfrm>
          <a:custGeom>
            <a:avLst/>
            <a:gdLst>
              <a:gd name="T0" fmla="*/ 2147483647 w 1799"/>
              <a:gd name="T1" fmla="*/ 0 h 1787"/>
              <a:gd name="T2" fmla="*/ 0 w 1799"/>
              <a:gd name="T3" fmla="*/ 2147483647 h 1787"/>
              <a:gd name="T4" fmla="*/ 2147483647 w 1799"/>
              <a:gd name="T5" fmla="*/ 2147483647 h 1787"/>
              <a:gd name="T6" fmla="*/ 2147483647 w 1799"/>
              <a:gd name="T7" fmla="*/ 2147483647 h 1787"/>
              <a:gd name="T8" fmla="*/ 2147483647 w 1799"/>
              <a:gd name="T9" fmla="*/ 0 h 178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799" h="1787" extrusionOk="0">
                <a:moveTo>
                  <a:pt x="893" y="0"/>
                </a:moveTo>
                <a:cubicBezTo>
                  <a:pt x="405" y="0"/>
                  <a:pt x="0" y="393"/>
                  <a:pt x="0" y="893"/>
                </a:cubicBezTo>
                <a:cubicBezTo>
                  <a:pt x="0" y="1393"/>
                  <a:pt x="405" y="1786"/>
                  <a:pt x="893" y="1786"/>
                </a:cubicBezTo>
                <a:cubicBezTo>
                  <a:pt x="1394" y="1786"/>
                  <a:pt x="1798" y="1393"/>
                  <a:pt x="1798" y="893"/>
                </a:cubicBezTo>
                <a:cubicBezTo>
                  <a:pt x="1798" y="393"/>
                  <a:pt x="1394" y="0"/>
                  <a:pt x="893" y="0"/>
                </a:cubicBezTo>
                <a:close/>
              </a:path>
            </a:pathLst>
          </a:custGeom>
          <a:solidFill>
            <a:srgbClr val="7FBFDA">
              <a:alpha val="20392"/>
            </a:srgbClr>
          </a:solidFill>
          <a:ln w="9525">
            <a:noFill/>
            <a:round/>
            <a:headEnd/>
            <a:tailEnd/>
          </a:ln>
        </p:spPr>
        <p:txBody>
          <a:bodyPr lIns="121776" tIns="121776" rIns="121776" bIns="121776" anchor="ctr"/>
          <a:lstStyle/>
          <a:p>
            <a:pPr>
              <a:defRPr/>
            </a:pPr>
            <a:endParaRPr lang="en-US" sz="2400"/>
          </a:p>
        </p:txBody>
      </p:sp>
      <p:sp>
        <p:nvSpPr>
          <p:cNvPr id="20" name="Google Shape;2077;p28"/>
          <p:cNvSpPr>
            <a:spLocks/>
          </p:cNvSpPr>
          <p:nvPr/>
        </p:nvSpPr>
        <p:spPr bwMode="auto">
          <a:xfrm>
            <a:off x="11690351" y="7122585"/>
            <a:ext cx="294216" cy="292100"/>
          </a:xfrm>
          <a:custGeom>
            <a:avLst/>
            <a:gdLst>
              <a:gd name="T0" fmla="*/ 2147483647 w 1799"/>
              <a:gd name="T1" fmla="*/ 0 h 1787"/>
              <a:gd name="T2" fmla="*/ 2147483647 w 1799"/>
              <a:gd name="T3" fmla="*/ 2147483647 h 1787"/>
              <a:gd name="T4" fmla="*/ 2147483647 w 1799"/>
              <a:gd name="T5" fmla="*/ 2147483647 h 1787"/>
              <a:gd name="T6" fmla="*/ 2147483647 w 1799"/>
              <a:gd name="T7" fmla="*/ 2147483647 h 1787"/>
              <a:gd name="T8" fmla="*/ 2147483647 w 1799"/>
              <a:gd name="T9" fmla="*/ 0 h 178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799" h="1787" extrusionOk="0">
                <a:moveTo>
                  <a:pt x="894" y="0"/>
                </a:moveTo>
                <a:cubicBezTo>
                  <a:pt x="405" y="0"/>
                  <a:pt x="1" y="393"/>
                  <a:pt x="1" y="893"/>
                </a:cubicBezTo>
                <a:cubicBezTo>
                  <a:pt x="1" y="1393"/>
                  <a:pt x="405" y="1786"/>
                  <a:pt x="894" y="1786"/>
                </a:cubicBezTo>
                <a:cubicBezTo>
                  <a:pt x="1394" y="1786"/>
                  <a:pt x="1798" y="1393"/>
                  <a:pt x="1798" y="893"/>
                </a:cubicBezTo>
                <a:cubicBezTo>
                  <a:pt x="1798" y="393"/>
                  <a:pt x="1394" y="0"/>
                  <a:pt x="894" y="0"/>
                </a:cubicBezTo>
                <a:close/>
              </a:path>
            </a:pathLst>
          </a:custGeom>
          <a:solidFill>
            <a:srgbClr val="7FBFDA">
              <a:alpha val="20392"/>
            </a:srgbClr>
          </a:solidFill>
          <a:ln w="9525">
            <a:noFill/>
            <a:round/>
            <a:headEnd/>
            <a:tailEnd/>
          </a:ln>
        </p:spPr>
        <p:txBody>
          <a:bodyPr lIns="121776" tIns="121776" rIns="121776" bIns="121776" anchor="ctr"/>
          <a:lstStyle/>
          <a:p>
            <a:pPr>
              <a:defRPr/>
            </a:pPr>
            <a:endParaRPr lang="en-US" sz="2400"/>
          </a:p>
        </p:txBody>
      </p:sp>
      <p:sp>
        <p:nvSpPr>
          <p:cNvPr id="21" name="Google Shape;2078;p28"/>
          <p:cNvSpPr>
            <a:spLocks/>
          </p:cNvSpPr>
          <p:nvPr/>
        </p:nvSpPr>
        <p:spPr bwMode="auto">
          <a:xfrm>
            <a:off x="10847918" y="6646334"/>
            <a:ext cx="292100" cy="292100"/>
          </a:xfrm>
          <a:custGeom>
            <a:avLst/>
            <a:gdLst>
              <a:gd name="T0" fmla="*/ 2147483647 w 1787"/>
              <a:gd name="T1" fmla="*/ 0 h 1787"/>
              <a:gd name="T2" fmla="*/ 0 w 1787"/>
              <a:gd name="T3" fmla="*/ 2147483647 h 1787"/>
              <a:gd name="T4" fmla="*/ 2147483647 w 1787"/>
              <a:gd name="T5" fmla="*/ 2147483647 h 1787"/>
              <a:gd name="T6" fmla="*/ 2147483647 w 1787"/>
              <a:gd name="T7" fmla="*/ 2147483647 h 1787"/>
              <a:gd name="T8" fmla="*/ 2147483647 w 1787"/>
              <a:gd name="T9" fmla="*/ 0 h 178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787" h="1787" extrusionOk="0">
                <a:moveTo>
                  <a:pt x="893" y="0"/>
                </a:moveTo>
                <a:cubicBezTo>
                  <a:pt x="393" y="0"/>
                  <a:pt x="0" y="393"/>
                  <a:pt x="0" y="893"/>
                </a:cubicBezTo>
                <a:cubicBezTo>
                  <a:pt x="0" y="1393"/>
                  <a:pt x="393" y="1786"/>
                  <a:pt x="893" y="1786"/>
                </a:cubicBezTo>
                <a:cubicBezTo>
                  <a:pt x="1393" y="1786"/>
                  <a:pt x="1786" y="1393"/>
                  <a:pt x="1786" y="893"/>
                </a:cubicBezTo>
                <a:cubicBezTo>
                  <a:pt x="1786" y="393"/>
                  <a:pt x="1393" y="0"/>
                  <a:pt x="893" y="0"/>
                </a:cubicBezTo>
                <a:close/>
              </a:path>
            </a:pathLst>
          </a:custGeom>
          <a:solidFill>
            <a:srgbClr val="7FBFDA">
              <a:alpha val="20392"/>
            </a:srgbClr>
          </a:solidFill>
          <a:ln w="9525">
            <a:noFill/>
            <a:round/>
            <a:headEnd/>
            <a:tailEnd/>
          </a:ln>
        </p:spPr>
        <p:txBody>
          <a:bodyPr lIns="121776" tIns="121776" rIns="121776" bIns="121776" anchor="ctr"/>
          <a:lstStyle/>
          <a:p>
            <a:pPr>
              <a:defRPr/>
            </a:pPr>
            <a:endParaRPr lang="en-US" sz="2400"/>
          </a:p>
        </p:txBody>
      </p:sp>
      <p:sp>
        <p:nvSpPr>
          <p:cNvPr id="22" name="Google Shape;2079;p28"/>
          <p:cNvSpPr>
            <a:spLocks/>
          </p:cNvSpPr>
          <p:nvPr/>
        </p:nvSpPr>
        <p:spPr bwMode="auto">
          <a:xfrm>
            <a:off x="10206568" y="6811434"/>
            <a:ext cx="294217" cy="292100"/>
          </a:xfrm>
          <a:custGeom>
            <a:avLst/>
            <a:gdLst>
              <a:gd name="T0" fmla="*/ 2147483647 w 1798"/>
              <a:gd name="T1" fmla="*/ 0 h 1787"/>
              <a:gd name="T2" fmla="*/ 0 w 1798"/>
              <a:gd name="T3" fmla="*/ 2147483647 h 1787"/>
              <a:gd name="T4" fmla="*/ 2147483647 w 1798"/>
              <a:gd name="T5" fmla="*/ 2147483647 h 1787"/>
              <a:gd name="T6" fmla="*/ 2147483647 w 1798"/>
              <a:gd name="T7" fmla="*/ 2147483647 h 1787"/>
              <a:gd name="T8" fmla="*/ 2147483647 w 1798"/>
              <a:gd name="T9" fmla="*/ 0 h 178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798" h="1787" extrusionOk="0">
                <a:moveTo>
                  <a:pt x="893" y="0"/>
                </a:moveTo>
                <a:cubicBezTo>
                  <a:pt x="405" y="0"/>
                  <a:pt x="0" y="393"/>
                  <a:pt x="0" y="893"/>
                </a:cubicBezTo>
                <a:cubicBezTo>
                  <a:pt x="0" y="1393"/>
                  <a:pt x="405" y="1786"/>
                  <a:pt x="893" y="1786"/>
                </a:cubicBezTo>
                <a:cubicBezTo>
                  <a:pt x="1393" y="1786"/>
                  <a:pt x="1798" y="1393"/>
                  <a:pt x="1798" y="893"/>
                </a:cubicBezTo>
                <a:cubicBezTo>
                  <a:pt x="1798" y="393"/>
                  <a:pt x="1393" y="0"/>
                  <a:pt x="893" y="0"/>
                </a:cubicBezTo>
                <a:close/>
              </a:path>
            </a:pathLst>
          </a:custGeom>
          <a:solidFill>
            <a:srgbClr val="7FBFDA">
              <a:alpha val="20392"/>
            </a:srgbClr>
          </a:solidFill>
          <a:ln w="9525">
            <a:noFill/>
            <a:round/>
            <a:headEnd/>
            <a:tailEnd/>
          </a:ln>
        </p:spPr>
        <p:txBody>
          <a:bodyPr lIns="121776" tIns="121776" rIns="121776" bIns="121776" anchor="ctr"/>
          <a:lstStyle/>
          <a:p>
            <a:pPr>
              <a:defRPr/>
            </a:pPr>
            <a:endParaRPr lang="en-US" sz="2400"/>
          </a:p>
        </p:txBody>
      </p:sp>
      <p:sp>
        <p:nvSpPr>
          <p:cNvPr id="23" name="Google Shape;2080;p28"/>
          <p:cNvSpPr>
            <a:spLocks/>
          </p:cNvSpPr>
          <p:nvPr/>
        </p:nvSpPr>
        <p:spPr bwMode="auto">
          <a:xfrm>
            <a:off x="9309101" y="6474885"/>
            <a:ext cx="292100" cy="292100"/>
          </a:xfrm>
          <a:custGeom>
            <a:avLst/>
            <a:gdLst>
              <a:gd name="T0" fmla="*/ 2147483647 w 1799"/>
              <a:gd name="T1" fmla="*/ 0 h 1787"/>
              <a:gd name="T2" fmla="*/ 0 w 1799"/>
              <a:gd name="T3" fmla="*/ 2147483647 h 1787"/>
              <a:gd name="T4" fmla="*/ 2147483647 w 1799"/>
              <a:gd name="T5" fmla="*/ 2147483647 h 1787"/>
              <a:gd name="T6" fmla="*/ 2147483647 w 1799"/>
              <a:gd name="T7" fmla="*/ 2147483647 h 1787"/>
              <a:gd name="T8" fmla="*/ 2147483647 w 1799"/>
              <a:gd name="T9" fmla="*/ 0 h 178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799" h="1787" extrusionOk="0">
                <a:moveTo>
                  <a:pt x="893" y="0"/>
                </a:moveTo>
                <a:cubicBezTo>
                  <a:pt x="405" y="0"/>
                  <a:pt x="0" y="393"/>
                  <a:pt x="0" y="893"/>
                </a:cubicBezTo>
                <a:cubicBezTo>
                  <a:pt x="0" y="1393"/>
                  <a:pt x="405" y="1786"/>
                  <a:pt x="893" y="1786"/>
                </a:cubicBezTo>
                <a:cubicBezTo>
                  <a:pt x="1393" y="1786"/>
                  <a:pt x="1798" y="1393"/>
                  <a:pt x="1798" y="893"/>
                </a:cubicBezTo>
                <a:cubicBezTo>
                  <a:pt x="1798" y="393"/>
                  <a:pt x="1393" y="0"/>
                  <a:pt x="893" y="0"/>
                </a:cubicBezTo>
                <a:close/>
              </a:path>
            </a:pathLst>
          </a:custGeom>
          <a:solidFill>
            <a:srgbClr val="7FBFDA">
              <a:alpha val="20392"/>
            </a:srgbClr>
          </a:solidFill>
          <a:ln w="9525">
            <a:noFill/>
            <a:round/>
            <a:headEnd/>
            <a:tailEnd/>
          </a:ln>
        </p:spPr>
        <p:txBody>
          <a:bodyPr lIns="121776" tIns="121776" rIns="121776" bIns="121776" anchor="ctr"/>
          <a:lstStyle/>
          <a:p>
            <a:pPr>
              <a:defRPr/>
            </a:pPr>
            <a:endParaRPr lang="en-US" sz="2400"/>
          </a:p>
        </p:txBody>
      </p:sp>
      <p:sp>
        <p:nvSpPr>
          <p:cNvPr id="24" name="Google Shape;2081;p28"/>
          <p:cNvSpPr>
            <a:spLocks/>
          </p:cNvSpPr>
          <p:nvPr/>
        </p:nvSpPr>
        <p:spPr bwMode="auto">
          <a:xfrm>
            <a:off x="8788401" y="6197601"/>
            <a:ext cx="294217" cy="294217"/>
          </a:xfrm>
          <a:custGeom>
            <a:avLst/>
            <a:gdLst>
              <a:gd name="T0" fmla="*/ 2147483647 w 1799"/>
              <a:gd name="T1" fmla="*/ 2147483647 h 1799"/>
              <a:gd name="T2" fmla="*/ 0 w 1799"/>
              <a:gd name="T3" fmla="*/ 2147483647 h 1799"/>
              <a:gd name="T4" fmla="*/ 2147483647 w 1799"/>
              <a:gd name="T5" fmla="*/ 2147483647 h 1799"/>
              <a:gd name="T6" fmla="*/ 2147483647 w 1799"/>
              <a:gd name="T7" fmla="*/ 2147483647 h 1799"/>
              <a:gd name="T8" fmla="*/ 2147483647 w 1799"/>
              <a:gd name="T9" fmla="*/ 2147483647 h 179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799" h="1799" extrusionOk="0">
                <a:moveTo>
                  <a:pt x="893" y="1"/>
                </a:moveTo>
                <a:cubicBezTo>
                  <a:pt x="405" y="1"/>
                  <a:pt x="0" y="405"/>
                  <a:pt x="0" y="906"/>
                </a:cubicBezTo>
                <a:cubicBezTo>
                  <a:pt x="0" y="1394"/>
                  <a:pt x="405" y="1799"/>
                  <a:pt x="893" y="1799"/>
                </a:cubicBezTo>
                <a:cubicBezTo>
                  <a:pt x="1393" y="1799"/>
                  <a:pt x="1798" y="1394"/>
                  <a:pt x="1798" y="906"/>
                </a:cubicBezTo>
                <a:cubicBezTo>
                  <a:pt x="1798" y="405"/>
                  <a:pt x="1393" y="1"/>
                  <a:pt x="893" y="1"/>
                </a:cubicBezTo>
                <a:close/>
              </a:path>
            </a:pathLst>
          </a:custGeom>
          <a:solidFill>
            <a:srgbClr val="7FBFDA">
              <a:alpha val="20392"/>
            </a:srgbClr>
          </a:solidFill>
          <a:ln w="9525">
            <a:noFill/>
            <a:round/>
            <a:headEnd/>
            <a:tailEnd/>
          </a:ln>
        </p:spPr>
        <p:txBody>
          <a:bodyPr lIns="121776" tIns="121776" rIns="121776" bIns="121776" anchor="ctr"/>
          <a:lstStyle/>
          <a:p>
            <a:pPr>
              <a:defRPr/>
            </a:pPr>
            <a:endParaRPr lang="en-US" sz="2400"/>
          </a:p>
        </p:txBody>
      </p:sp>
      <p:sp>
        <p:nvSpPr>
          <p:cNvPr id="25" name="Google Shape;2082;p28"/>
          <p:cNvSpPr>
            <a:spLocks/>
          </p:cNvSpPr>
          <p:nvPr/>
        </p:nvSpPr>
        <p:spPr bwMode="auto">
          <a:xfrm>
            <a:off x="8064501" y="6411384"/>
            <a:ext cx="294217" cy="294216"/>
          </a:xfrm>
          <a:custGeom>
            <a:avLst/>
            <a:gdLst>
              <a:gd name="T0" fmla="*/ 2147483647 w 1799"/>
              <a:gd name="T1" fmla="*/ 0 h 1799"/>
              <a:gd name="T2" fmla="*/ 2147483647 w 1799"/>
              <a:gd name="T3" fmla="*/ 2147483647 h 1799"/>
              <a:gd name="T4" fmla="*/ 2147483647 w 1799"/>
              <a:gd name="T5" fmla="*/ 2147483647 h 1799"/>
              <a:gd name="T6" fmla="*/ 2147483647 w 1799"/>
              <a:gd name="T7" fmla="*/ 2147483647 h 1799"/>
              <a:gd name="T8" fmla="*/ 2147483647 w 1799"/>
              <a:gd name="T9" fmla="*/ 0 h 179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799" h="1799" extrusionOk="0">
                <a:moveTo>
                  <a:pt x="894" y="0"/>
                </a:moveTo>
                <a:cubicBezTo>
                  <a:pt x="406" y="0"/>
                  <a:pt x="1" y="405"/>
                  <a:pt x="1" y="905"/>
                </a:cubicBezTo>
                <a:cubicBezTo>
                  <a:pt x="1" y="1393"/>
                  <a:pt x="406" y="1798"/>
                  <a:pt x="894" y="1798"/>
                </a:cubicBezTo>
                <a:cubicBezTo>
                  <a:pt x="1394" y="1798"/>
                  <a:pt x="1799" y="1393"/>
                  <a:pt x="1799" y="905"/>
                </a:cubicBezTo>
                <a:cubicBezTo>
                  <a:pt x="1799" y="405"/>
                  <a:pt x="1394" y="0"/>
                  <a:pt x="894" y="0"/>
                </a:cubicBezTo>
                <a:close/>
              </a:path>
            </a:pathLst>
          </a:custGeom>
          <a:solidFill>
            <a:srgbClr val="7FBFDA">
              <a:alpha val="20392"/>
            </a:srgbClr>
          </a:solidFill>
          <a:ln w="9525">
            <a:noFill/>
            <a:round/>
            <a:headEnd/>
            <a:tailEnd/>
          </a:ln>
        </p:spPr>
        <p:txBody>
          <a:bodyPr lIns="121776" tIns="121776" rIns="121776" bIns="121776" anchor="ctr"/>
          <a:lstStyle/>
          <a:p>
            <a:pPr>
              <a:defRPr/>
            </a:pPr>
            <a:endParaRPr lang="en-US" sz="2400"/>
          </a:p>
        </p:txBody>
      </p:sp>
      <p:sp>
        <p:nvSpPr>
          <p:cNvPr id="26" name="Google Shape;2083;p28"/>
          <p:cNvSpPr>
            <a:spLocks/>
          </p:cNvSpPr>
          <p:nvPr/>
        </p:nvSpPr>
        <p:spPr bwMode="auto">
          <a:xfrm>
            <a:off x="7476068" y="6309785"/>
            <a:ext cx="294217" cy="292100"/>
          </a:xfrm>
          <a:custGeom>
            <a:avLst/>
            <a:gdLst>
              <a:gd name="T0" fmla="*/ 2147483647 w 1799"/>
              <a:gd name="T1" fmla="*/ 2147483647 h 1787"/>
              <a:gd name="T2" fmla="*/ 2147483647 w 1799"/>
              <a:gd name="T3" fmla="*/ 2147483647 h 1787"/>
              <a:gd name="T4" fmla="*/ 2147483647 w 1799"/>
              <a:gd name="T5" fmla="*/ 2147483647 h 1787"/>
              <a:gd name="T6" fmla="*/ 2147483647 w 1799"/>
              <a:gd name="T7" fmla="*/ 2147483647 h 1787"/>
              <a:gd name="T8" fmla="*/ 2147483647 w 1799"/>
              <a:gd name="T9" fmla="*/ 2147483647 h 178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799" h="1787" extrusionOk="0">
                <a:moveTo>
                  <a:pt x="894" y="1"/>
                </a:moveTo>
                <a:cubicBezTo>
                  <a:pt x="406" y="1"/>
                  <a:pt x="1" y="394"/>
                  <a:pt x="1" y="894"/>
                </a:cubicBezTo>
                <a:cubicBezTo>
                  <a:pt x="1" y="1394"/>
                  <a:pt x="406" y="1787"/>
                  <a:pt x="894" y="1787"/>
                </a:cubicBezTo>
                <a:cubicBezTo>
                  <a:pt x="1394" y="1787"/>
                  <a:pt x="1799" y="1394"/>
                  <a:pt x="1799" y="894"/>
                </a:cubicBezTo>
                <a:cubicBezTo>
                  <a:pt x="1799" y="394"/>
                  <a:pt x="1394" y="1"/>
                  <a:pt x="894" y="1"/>
                </a:cubicBezTo>
                <a:close/>
              </a:path>
            </a:pathLst>
          </a:custGeom>
          <a:solidFill>
            <a:srgbClr val="7FBFDA">
              <a:alpha val="20392"/>
            </a:srgbClr>
          </a:solidFill>
          <a:ln w="9525">
            <a:noFill/>
            <a:round/>
            <a:headEnd/>
            <a:tailEnd/>
          </a:ln>
        </p:spPr>
        <p:txBody>
          <a:bodyPr lIns="121776" tIns="121776" rIns="121776" bIns="121776" anchor="ctr"/>
          <a:lstStyle/>
          <a:p>
            <a:pPr>
              <a:defRPr/>
            </a:pPr>
            <a:endParaRPr lang="en-US" sz="2400"/>
          </a:p>
        </p:txBody>
      </p:sp>
      <p:sp>
        <p:nvSpPr>
          <p:cNvPr id="27" name="Google Shape;2084;p28"/>
          <p:cNvSpPr>
            <a:spLocks/>
          </p:cNvSpPr>
          <p:nvPr/>
        </p:nvSpPr>
        <p:spPr bwMode="auto">
          <a:xfrm>
            <a:off x="6519334" y="6223001"/>
            <a:ext cx="292100" cy="294217"/>
          </a:xfrm>
          <a:custGeom>
            <a:avLst/>
            <a:gdLst>
              <a:gd name="T0" fmla="*/ 2147483647 w 1787"/>
              <a:gd name="T1" fmla="*/ 0 h 1799"/>
              <a:gd name="T2" fmla="*/ 2147483647 w 1787"/>
              <a:gd name="T3" fmla="*/ 2147483647 h 1799"/>
              <a:gd name="T4" fmla="*/ 2147483647 w 1787"/>
              <a:gd name="T5" fmla="*/ 2147483647 h 1799"/>
              <a:gd name="T6" fmla="*/ 2147483647 w 1787"/>
              <a:gd name="T7" fmla="*/ 2147483647 h 1799"/>
              <a:gd name="T8" fmla="*/ 2147483647 w 1787"/>
              <a:gd name="T9" fmla="*/ 0 h 179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787" h="1799" extrusionOk="0">
                <a:moveTo>
                  <a:pt x="894" y="0"/>
                </a:moveTo>
                <a:cubicBezTo>
                  <a:pt x="394" y="0"/>
                  <a:pt x="1" y="405"/>
                  <a:pt x="1" y="893"/>
                </a:cubicBezTo>
                <a:cubicBezTo>
                  <a:pt x="1" y="1393"/>
                  <a:pt x="394" y="1798"/>
                  <a:pt x="894" y="1798"/>
                </a:cubicBezTo>
                <a:cubicBezTo>
                  <a:pt x="1394" y="1798"/>
                  <a:pt x="1787" y="1393"/>
                  <a:pt x="1787" y="893"/>
                </a:cubicBezTo>
                <a:cubicBezTo>
                  <a:pt x="1787" y="405"/>
                  <a:pt x="1382" y="0"/>
                  <a:pt x="894" y="0"/>
                </a:cubicBezTo>
                <a:close/>
              </a:path>
            </a:pathLst>
          </a:custGeom>
          <a:solidFill>
            <a:srgbClr val="7FBFDA">
              <a:alpha val="20392"/>
            </a:srgbClr>
          </a:solidFill>
          <a:ln w="9525">
            <a:noFill/>
            <a:round/>
            <a:headEnd/>
            <a:tailEnd/>
          </a:ln>
        </p:spPr>
        <p:txBody>
          <a:bodyPr lIns="121776" tIns="121776" rIns="121776" bIns="121776" anchor="ctr"/>
          <a:lstStyle/>
          <a:p>
            <a:pPr>
              <a:defRPr/>
            </a:pPr>
            <a:endParaRPr lang="en-US" sz="2400"/>
          </a:p>
        </p:txBody>
      </p:sp>
      <p:sp>
        <p:nvSpPr>
          <p:cNvPr id="28" name="Google Shape;2085;p28"/>
          <p:cNvSpPr>
            <a:spLocks/>
          </p:cNvSpPr>
          <p:nvPr/>
        </p:nvSpPr>
        <p:spPr bwMode="auto">
          <a:xfrm>
            <a:off x="6053668" y="6747934"/>
            <a:ext cx="294217" cy="294217"/>
          </a:xfrm>
          <a:custGeom>
            <a:avLst/>
            <a:gdLst>
              <a:gd name="T0" fmla="*/ 2147483647 w 1799"/>
              <a:gd name="T1" fmla="*/ 0 h 1798"/>
              <a:gd name="T2" fmla="*/ 0 w 1799"/>
              <a:gd name="T3" fmla="*/ 2147483647 h 1798"/>
              <a:gd name="T4" fmla="*/ 2147483647 w 1799"/>
              <a:gd name="T5" fmla="*/ 2147483647 h 1798"/>
              <a:gd name="T6" fmla="*/ 2147483647 w 1799"/>
              <a:gd name="T7" fmla="*/ 2147483647 h 1798"/>
              <a:gd name="T8" fmla="*/ 2147483647 w 1799"/>
              <a:gd name="T9" fmla="*/ 0 h 179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799" h="1798" extrusionOk="0">
                <a:moveTo>
                  <a:pt x="893" y="0"/>
                </a:moveTo>
                <a:cubicBezTo>
                  <a:pt x="405" y="0"/>
                  <a:pt x="0" y="405"/>
                  <a:pt x="0" y="893"/>
                </a:cubicBezTo>
                <a:cubicBezTo>
                  <a:pt x="0" y="1393"/>
                  <a:pt x="405" y="1798"/>
                  <a:pt x="893" y="1798"/>
                </a:cubicBezTo>
                <a:cubicBezTo>
                  <a:pt x="1393" y="1798"/>
                  <a:pt x="1798" y="1393"/>
                  <a:pt x="1798" y="893"/>
                </a:cubicBezTo>
                <a:cubicBezTo>
                  <a:pt x="1798" y="405"/>
                  <a:pt x="1393" y="0"/>
                  <a:pt x="893" y="0"/>
                </a:cubicBezTo>
                <a:close/>
              </a:path>
            </a:pathLst>
          </a:custGeom>
          <a:solidFill>
            <a:srgbClr val="7FBFDA">
              <a:alpha val="20392"/>
            </a:srgbClr>
          </a:solidFill>
          <a:ln w="9525">
            <a:noFill/>
            <a:round/>
            <a:headEnd/>
            <a:tailEnd/>
          </a:ln>
        </p:spPr>
        <p:txBody>
          <a:bodyPr lIns="121776" tIns="121776" rIns="121776" bIns="121776" anchor="ctr"/>
          <a:lstStyle/>
          <a:p>
            <a:pPr>
              <a:defRPr/>
            </a:pPr>
            <a:endParaRPr lang="en-US" sz="2400"/>
          </a:p>
        </p:txBody>
      </p:sp>
      <p:sp>
        <p:nvSpPr>
          <p:cNvPr id="29" name="Google Shape;2086;p28"/>
          <p:cNvSpPr>
            <a:spLocks/>
          </p:cNvSpPr>
          <p:nvPr/>
        </p:nvSpPr>
        <p:spPr bwMode="auto">
          <a:xfrm>
            <a:off x="5156201" y="6411384"/>
            <a:ext cx="294217" cy="294216"/>
          </a:xfrm>
          <a:custGeom>
            <a:avLst/>
            <a:gdLst>
              <a:gd name="T0" fmla="*/ 2147483647 w 1799"/>
              <a:gd name="T1" fmla="*/ 0 h 1799"/>
              <a:gd name="T2" fmla="*/ 2147483647 w 1799"/>
              <a:gd name="T3" fmla="*/ 2147483647 h 1799"/>
              <a:gd name="T4" fmla="*/ 2147483647 w 1799"/>
              <a:gd name="T5" fmla="*/ 2147483647 h 1799"/>
              <a:gd name="T6" fmla="*/ 2147483647 w 1799"/>
              <a:gd name="T7" fmla="*/ 2147483647 h 1799"/>
              <a:gd name="T8" fmla="*/ 2147483647 w 1799"/>
              <a:gd name="T9" fmla="*/ 0 h 179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799" h="1799" extrusionOk="0">
                <a:moveTo>
                  <a:pt x="906" y="0"/>
                </a:moveTo>
                <a:cubicBezTo>
                  <a:pt x="405" y="0"/>
                  <a:pt x="1" y="405"/>
                  <a:pt x="1" y="905"/>
                </a:cubicBezTo>
                <a:cubicBezTo>
                  <a:pt x="1" y="1393"/>
                  <a:pt x="405" y="1798"/>
                  <a:pt x="906" y="1798"/>
                </a:cubicBezTo>
                <a:cubicBezTo>
                  <a:pt x="1394" y="1798"/>
                  <a:pt x="1799" y="1393"/>
                  <a:pt x="1799" y="905"/>
                </a:cubicBezTo>
                <a:cubicBezTo>
                  <a:pt x="1799" y="405"/>
                  <a:pt x="1394" y="0"/>
                  <a:pt x="906" y="0"/>
                </a:cubicBezTo>
                <a:close/>
              </a:path>
            </a:pathLst>
          </a:custGeom>
          <a:solidFill>
            <a:srgbClr val="7FBFDA">
              <a:alpha val="20392"/>
            </a:srgbClr>
          </a:solidFill>
          <a:ln w="9525">
            <a:noFill/>
            <a:round/>
            <a:headEnd/>
            <a:tailEnd/>
          </a:ln>
        </p:spPr>
        <p:txBody>
          <a:bodyPr lIns="121776" tIns="121776" rIns="121776" bIns="121776" anchor="ctr"/>
          <a:lstStyle/>
          <a:p>
            <a:pPr>
              <a:defRPr/>
            </a:pPr>
            <a:endParaRPr lang="en-US" sz="2400"/>
          </a:p>
        </p:txBody>
      </p:sp>
      <p:sp>
        <p:nvSpPr>
          <p:cNvPr id="30" name="Google Shape;2087;p28"/>
          <p:cNvSpPr>
            <a:spLocks/>
          </p:cNvSpPr>
          <p:nvPr/>
        </p:nvSpPr>
        <p:spPr bwMode="auto">
          <a:xfrm>
            <a:off x="3471334" y="6161617"/>
            <a:ext cx="292100" cy="294216"/>
          </a:xfrm>
          <a:custGeom>
            <a:avLst/>
            <a:gdLst>
              <a:gd name="T0" fmla="*/ 2147483647 w 1799"/>
              <a:gd name="T1" fmla="*/ 2147483647 h 1799"/>
              <a:gd name="T2" fmla="*/ 2147483647 w 1799"/>
              <a:gd name="T3" fmla="*/ 2147483647 h 1799"/>
              <a:gd name="T4" fmla="*/ 2147483647 w 1799"/>
              <a:gd name="T5" fmla="*/ 2147483647 h 1799"/>
              <a:gd name="T6" fmla="*/ 2147483647 w 1799"/>
              <a:gd name="T7" fmla="*/ 2147483647 h 1799"/>
              <a:gd name="T8" fmla="*/ 2147483647 w 1799"/>
              <a:gd name="T9" fmla="*/ 2147483647 h 179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799" h="1799" extrusionOk="0">
                <a:moveTo>
                  <a:pt x="906" y="1"/>
                </a:moveTo>
                <a:cubicBezTo>
                  <a:pt x="405" y="1"/>
                  <a:pt x="1" y="406"/>
                  <a:pt x="1" y="906"/>
                </a:cubicBezTo>
                <a:cubicBezTo>
                  <a:pt x="1" y="1394"/>
                  <a:pt x="405" y="1799"/>
                  <a:pt x="906" y="1799"/>
                </a:cubicBezTo>
                <a:cubicBezTo>
                  <a:pt x="1394" y="1799"/>
                  <a:pt x="1798" y="1394"/>
                  <a:pt x="1798" y="906"/>
                </a:cubicBezTo>
                <a:cubicBezTo>
                  <a:pt x="1798" y="406"/>
                  <a:pt x="1394" y="1"/>
                  <a:pt x="906" y="1"/>
                </a:cubicBezTo>
                <a:close/>
              </a:path>
            </a:pathLst>
          </a:custGeom>
          <a:solidFill>
            <a:srgbClr val="7FBFDA">
              <a:alpha val="20392"/>
            </a:srgbClr>
          </a:solidFill>
          <a:ln w="9525">
            <a:noFill/>
            <a:round/>
            <a:headEnd/>
            <a:tailEnd/>
          </a:ln>
        </p:spPr>
        <p:txBody>
          <a:bodyPr lIns="121776" tIns="121776" rIns="121776" bIns="121776" anchor="ctr"/>
          <a:lstStyle/>
          <a:p>
            <a:pPr>
              <a:defRPr/>
            </a:pPr>
            <a:endParaRPr lang="en-US" sz="2400"/>
          </a:p>
        </p:txBody>
      </p:sp>
      <p:sp>
        <p:nvSpPr>
          <p:cNvPr id="31" name="Google Shape;2088;p28"/>
          <p:cNvSpPr>
            <a:spLocks/>
          </p:cNvSpPr>
          <p:nvPr/>
        </p:nvSpPr>
        <p:spPr bwMode="auto">
          <a:xfrm>
            <a:off x="4404784" y="6468534"/>
            <a:ext cx="294216" cy="292100"/>
          </a:xfrm>
          <a:custGeom>
            <a:avLst/>
            <a:gdLst>
              <a:gd name="T0" fmla="*/ 2147483647 w 1799"/>
              <a:gd name="T1" fmla="*/ 2147483647 h 1787"/>
              <a:gd name="T2" fmla="*/ 2147483647 w 1799"/>
              <a:gd name="T3" fmla="*/ 2147483647 h 1787"/>
              <a:gd name="T4" fmla="*/ 2147483647 w 1799"/>
              <a:gd name="T5" fmla="*/ 2147483647 h 1787"/>
              <a:gd name="T6" fmla="*/ 2147483647 w 1799"/>
              <a:gd name="T7" fmla="*/ 2147483647 h 1787"/>
              <a:gd name="T8" fmla="*/ 2147483647 w 1799"/>
              <a:gd name="T9" fmla="*/ 2147483647 h 178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799" h="1787" extrusionOk="0">
                <a:moveTo>
                  <a:pt x="894" y="1"/>
                </a:moveTo>
                <a:cubicBezTo>
                  <a:pt x="406" y="1"/>
                  <a:pt x="1" y="394"/>
                  <a:pt x="1" y="894"/>
                </a:cubicBezTo>
                <a:cubicBezTo>
                  <a:pt x="1" y="1394"/>
                  <a:pt x="406" y="1787"/>
                  <a:pt x="894" y="1787"/>
                </a:cubicBezTo>
                <a:cubicBezTo>
                  <a:pt x="1394" y="1787"/>
                  <a:pt x="1799" y="1394"/>
                  <a:pt x="1799" y="894"/>
                </a:cubicBezTo>
                <a:cubicBezTo>
                  <a:pt x="1799" y="394"/>
                  <a:pt x="1394" y="1"/>
                  <a:pt x="894" y="1"/>
                </a:cubicBezTo>
                <a:close/>
              </a:path>
            </a:pathLst>
          </a:custGeom>
          <a:solidFill>
            <a:srgbClr val="7FBFDA">
              <a:alpha val="20392"/>
            </a:srgbClr>
          </a:solidFill>
          <a:ln w="9525">
            <a:noFill/>
            <a:round/>
            <a:headEnd/>
            <a:tailEnd/>
          </a:ln>
        </p:spPr>
        <p:txBody>
          <a:bodyPr lIns="121776" tIns="121776" rIns="121776" bIns="121776" anchor="ctr"/>
          <a:lstStyle/>
          <a:p>
            <a:pPr>
              <a:defRPr/>
            </a:pPr>
            <a:endParaRPr lang="en-US" sz="2400"/>
          </a:p>
        </p:txBody>
      </p:sp>
      <p:sp>
        <p:nvSpPr>
          <p:cNvPr id="32" name="Google Shape;2089;p28"/>
          <p:cNvSpPr>
            <a:spLocks/>
          </p:cNvSpPr>
          <p:nvPr/>
        </p:nvSpPr>
        <p:spPr bwMode="auto">
          <a:xfrm>
            <a:off x="3062818" y="6993467"/>
            <a:ext cx="292100" cy="292100"/>
          </a:xfrm>
          <a:custGeom>
            <a:avLst/>
            <a:gdLst>
              <a:gd name="T0" fmla="*/ 2147483647 w 1799"/>
              <a:gd name="T1" fmla="*/ 0 h 1787"/>
              <a:gd name="T2" fmla="*/ 2147483647 w 1799"/>
              <a:gd name="T3" fmla="*/ 2147483647 h 1787"/>
              <a:gd name="T4" fmla="*/ 2147483647 w 1799"/>
              <a:gd name="T5" fmla="*/ 2147483647 h 1787"/>
              <a:gd name="T6" fmla="*/ 2147483647 w 1799"/>
              <a:gd name="T7" fmla="*/ 2147483647 h 1787"/>
              <a:gd name="T8" fmla="*/ 2147483647 w 1799"/>
              <a:gd name="T9" fmla="*/ 0 h 178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799" h="1787" extrusionOk="0">
                <a:moveTo>
                  <a:pt x="894" y="0"/>
                </a:moveTo>
                <a:cubicBezTo>
                  <a:pt x="405" y="0"/>
                  <a:pt x="1" y="393"/>
                  <a:pt x="1" y="893"/>
                </a:cubicBezTo>
                <a:cubicBezTo>
                  <a:pt x="1" y="1393"/>
                  <a:pt x="405" y="1786"/>
                  <a:pt x="894" y="1786"/>
                </a:cubicBezTo>
                <a:cubicBezTo>
                  <a:pt x="1394" y="1786"/>
                  <a:pt x="1798" y="1393"/>
                  <a:pt x="1798" y="893"/>
                </a:cubicBezTo>
                <a:cubicBezTo>
                  <a:pt x="1798" y="393"/>
                  <a:pt x="1394" y="0"/>
                  <a:pt x="894" y="0"/>
                </a:cubicBezTo>
                <a:close/>
              </a:path>
            </a:pathLst>
          </a:custGeom>
          <a:solidFill>
            <a:srgbClr val="7FBFDA">
              <a:alpha val="20392"/>
            </a:srgbClr>
          </a:solidFill>
          <a:ln w="9525">
            <a:noFill/>
            <a:round/>
            <a:headEnd/>
            <a:tailEnd/>
          </a:ln>
        </p:spPr>
        <p:txBody>
          <a:bodyPr lIns="121776" tIns="121776" rIns="121776" bIns="121776" anchor="ctr"/>
          <a:lstStyle/>
          <a:p>
            <a:pPr>
              <a:defRPr/>
            </a:pPr>
            <a:endParaRPr lang="en-US" sz="2400"/>
          </a:p>
        </p:txBody>
      </p:sp>
      <p:sp>
        <p:nvSpPr>
          <p:cNvPr id="33" name="Google Shape;2090;p28"/>
          <p:cNvSpPr>
            <a:spLocks/>
          </p:cNvSpPr>
          <p:nvPr/>
        </p:nvSpPr>
        <p:spPr bwMode="auto">
          <a:xfrm>
            <a:off x="3122084" y="6309784"/>
            <a:ext cx="294216" cy="294216"/>
          </a:xfrm>
          <a:custGeom>
            <a:avLst/>
            <a:gdLst>
              <a:gd name="T0" fmla="*/ 2147483647 w 1799"/>
              <a:gd name="T1" fmla="*/ 0 h 1799"/>
              <a:gd name="T2" fmla="*/ 2147483647 w 1799"/>
              <a:gd name="T3" fmla="*/ 2147483647 h 1799"/>
              <a:gd name="T4" fmla="*/ 2147483647 w 1799"/>
              <a:gd name="T5" fmla="*/ 2147483647 h 1799"/>
              <a:gd name="T6" fmla="*/ 2147483647 w 1799"/>
              <a:gd name="T7" fmla="*/ 2147483647 h 1799"/>
              <a:gd name="T8" fmla="*/ 2147483647 w 1799"/>
              <a:gd name="T9" fmla="*/ 0 h 179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799" h="1799" extrusionOk="0">
                <a:moveTo>
                  <a:pt x="906" y="0"/>
                </a:moveTo>
                <a:cubicBezTo>
                  <a:pt x="406" y="0"/>
                  <a:pt x="1" y="405"/>
                  <a:pt x="1" y="893"/>
                </a:cubicBezTo>
                <a:cubicBezTo>
                  <a:pt x="1" y="1393"/>
                  <a:pt x="406" y="1798"/>
                  <a:pt x="906" y="1798"/>
                </a:cubicBezTo>
                <a:cubicBezTo>
                  <a:pt x="1394" y="1798"/>
                  <a:pt x="1799" y="1393"/>
                  <a:pt x="1799" y="893"/>
                </a:cubicBezTo>
                <a:cubicBezTo>
                  <a:pt x="1799" y="405"/>
                  <a:pt x="1394" y="0"/>
                  <a:pt x="906" y="0"/>
                </a:cubicBezTo>
                <a:close/>
              </a:path>
            </a:pathLst>
          </a:custGeom>
          <a:solidFill>
            <a:srgbClr val="7FBFDA">
              <a:alpha val="20392"/>
            </a:srgbClr>
          </a:solidFill>
          <a:ln w="9525">
            <a:noFill/>
            <a:round/>
            <a:headEnd/>
            <a:tailEnd/>
          </a:ln>
        </p:spPr>
        <p:txBody>
          <a:bodyPr lIns="121776" tIns="121776" rIns="121776" bIns="121776" anchor="ctr"/>
          <a:lstStyle/>
          <a:p>
            <a:pPr>
              <a:defRPr/>
            </a:pPr>
            <a:endParaRPr lang="en-US" sz="2400"/>
          </a:p>
        </p:txBody>
      </p:sp>
      <p:sp>
        <p:nvSpPr>
          <p:cNvPr id="34" name="Google Shape;2091;p28"/>
          <p:cNvSpPr>
            <a:spLocks/>
          </p:cNvSpPr>
          <p:nvPr/>
        </p:nvSpPr>
        <p:spPr bwMode="auto">
          <a:xfrm>
            <a:off x="11747501" y="635001"/>
            <a:ext cx="325967" cy="292100"/>
          </a:xfrm>
          <a:custGeom>
            <a:avLst/>
            <a:gdLst>
              <a:gd name="T0" fmla="*/ 2147483647 w 1990"/>
              <a:gd name="T1" fmla="*/ 2147483647 h 1792"/>
              <a:gd name="T2" fmla="*/ 2147483647 w 1990"/>
              <a:gd name="T3" fmla="*/ 2147483647 h 1792"/>
              <a:gd name="T4" fmla="*/ 2147483647 w 1990"/>
              <a:gd name="T5" fmla="*/ 2147483647 h 1792"/>
              <a:gd name="T6" fmla="*/ 2147483647 w 1990"/>
              <a:gd name="T7" fmla="*/ 2147483647 h 1792"/>
              <a:gd name="T8" fmla="*/ 2147483647 w 1990"/>
              <a:gd name="T9" fmla="*/ 2147483647 h 1792"/>
              <a:gd name="T10" fmla="*/ 2147483647 w 1990"/>
              <a:gd name="T11" fmla="*/ 2147483647 h 1792"/>
              <a:gd name="T12" fmla="*/ 2147483647 w 1990"/>
              <a:gd name="T13" fmla="*/ 2147483647 h 179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990" h="1792" extrusionOk="0">
                <a:moveTo>
                  <a:pt x="993" y="1"/>
                </a:moveTo>
                <a:cubicBezTo>
                  <a:pt x="777" y="1"/>
                  <a:pt x="562" y="78"/>
                  <a:pt x="394" y="235"/>
                </a:cubicBezTo>
                <a:cubicBezTo>
                  <a:pt x="25" y="569"/>
                  <a:pt x="1" y="1140"/>
                  <a:pt x="334" y="1497"/>
                </a:cubicBezTo>
                <a:cubicBezTo>
                  <a:pt x="511" y="1693"/>
                  <a:pt x="754" y="1791"/>
                  <a:pt x="997" y="1791"/>
                </a:cubicBezTo>
                <a:cubicBezTo>
                  <a:pt x="1213" y="1791"/>
                  <a:pt x="1428" y="1714"/>
                  <a:pt x="1596" y="1557"/>
                </a:cubicBezTo>
                <a:cubicBezTo>
                  <a:pt x="1965" y="1223"/>
                  <a:pt x="1989" y="664"/>
                  <a:pt x="1656" y="295"/>
                </a:cubicBezTo>
                <a:cubicBezTo>
                  <a:pt x="1479" y="99"/>
                  <a:pt x="1236" y="1"/>
                  <a:pt x="993" y="1"/>
                </a:cubicBezTo>
                <a:close/>
              </a:path>
            </a:pathLst>
          </a:custGeom>
          <a:solidFill>
            <a:srgbClr val="7FBFDA">
              <a:alpha val="20392"/>
            </a:srgbClr>
          </a:solidFill>
          <a:ln w="9525">
            <a:noFill/>
            <a:round/>
            <a:headEnd/>
            <a:tailEnd/>
          </a:ln>
        </p:spPr>
        <p:txBody>
          <a:bodyPr lIns="121776" tIns="121776" rIns="121776" bIns="121776" anchor="ctr"/>
          <a:lstStyle/>
          <a:p>
            <a:pPr>
              <a:defRPr/>
            </a:pPr>
            <a:endParaRPr lang="en-US" sz="2400"/>
          </a:p>
        </p:txBody>
      </p:sp>
      <p:sp>
        <p:nvSpPr>
          <p:cNvPr id="35" name="Google Shape;2092;p28"/>
          <p:cNvSpPr>
            <a:spLocks/>
          </p:cNvSpPr>
          <p:nvPr/>
        </p:nvSpPr>
        <p:spPr bwMode="auto">
          <a:xfrm>
            <a:off x="11482917" y="1845734"/>
            <a:ext cx="302683" cy="292100"/>
          </a:xfrm>
          <a:custGeom>
            <a:avLst/>
            <a:gdLst>
              <a:gd name="T0" fmla="*/ 2147483647 w 1846"/>
              <a:gd name="T1" fmla="*/ 2147483647 h 1790"/>
              <a:gd name="T2" fmla="*/ 2147483647 w 1846"/>
              <a:gd name="T3" fmla="*/ 2147483647 h 1790"/>
              <a:gd name="T4" fmla="*/ 2147483647 w 1846"/>
              <a:gd name="T5" fmla="*/ 2147483647 h 1790"/>
              <a:gd name="T6" fmla="*/ 2147483647 w 1846"/>
              <a:gd name="T7" fmla="*/ 2147483647 h 1790"/>
              <a:gd name="T8" fmla="*/ 2147483647 w 1846"/>
              <a:gd name="T9" fmla="*/ 2147483647 h 1790"/>
              <a:gd name="T10" fmla="*/ 2147483647 w 1846"/>
              <a:gd name="T11" fmla="*/ 2147483647 h 1790"/>
              <a:gd name="T12" fmla="*/ 2147483647 w 1846"/>
              <a:gd name="T13" fmla="*/ 2147483647 h 179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846" h="1790" extrusionOk="0">
                <a:moveTo>
                  <a:pt x="932" y="1"/>
                </a:moveTo>
                <a:cubicBezTo>
                  <a:pt x="452" y="1"/>
                  <a:pt x="59" y="373"/>
                  <a:pt x="36" y="847"/>
                </a:cubicBezTo>
                <a:cubicBezTo>
                  <a:pt x="1" y="1347"/>
                  <a:pt x="382" y="1764"/>
                  <a:pt x="882" y="1788"/>
                </a:cubicBezTo>
                <a:cubicBezTo>
                  <a:pt x="903" y="1789"/>
                  <a:pt x="925" y="1790"/>
                  <a:pt x="946" y="1790"/>
                </a:cubicBezTo>
                <a:cubicBezTo>
                  <a:pt x="1417" y="1790"/>
                  <a:pt x="1799" y="1421"/>
                  <a:pt x="1822" y="942"/>
                </a:cubicBezTo>
                <a:cubicBezTo>
                  <a:pt x="1846" y="442"/>
                  <a:pt x="1465" y="25"/>
                  <a:pt x="977" y="2"/>
                </a:cubicBezTo>
                <a:cubicBezTo>
                  <a:pt x="962" y="1"/>
                  <a:pt x="947" y="1"/>
                  <a:pt x="932" y="1"/>
                </a:cubicBezTo>
                <a:close/>
              </a:path>
            </a:pathLst>
          </a:custGeom>
          <a:solidFill>
            <a:srgbClr val="7FBFDA">
              <a:alpha val="20392"/>
            </a:srgbClr>
          </a:solidFill>
          <a:ln w="9525">
            <a:noFill/>
            <a:round/>
            <a:headEnd/>
            <a:tailEnd/>
          </a:ln>
        </p:spPr>
        <p:txBody>
          <a:bodyPr lIns="121776" tIns="121776" rIns="121776" bIns="121776" anchor="ctr"/>
          <a:lstStyle/>
          <a:p>
            <a:pPr>
              <a:defRPr/>
            </a:pPr>
            <a:endParaRPr lang="en-US" sz="2400"/>
          </a:p>
        </p:txBody>
      </p:sp>
      <p:sp>
        <p:nvSpPr>
          <p:cNvPr id="36" name="Google Shape;2093;p28"/>
          <p:cNvSpPr>
            <a:spLocks/>
          </p:cNvSpPr>
          <p:nvPr/>
        </p:nvSpPr>
        <p:spPr bwMode="auto">
          <a:xfrm>
            <a:off x="10811934" y="2432051"/>
            <a:ext cx="292100" cy="292100"/>
          </a:xfrm>
          <a:custGeom>
            <a:avLst/>
            <a:gdLst>
              <a:gd name="T0" fmla="*/ 2147483647 w 1799"/>
              <a:gd name="T1" fmla="*/ 0 h 1799"/>
              <a:gd name="T2" fmla="*/ 2147483647 w 1799"/>
              <a:gd name="T3" fmla="*/ 2147483647 h 1799"/>
              <a:gd name="T4" fmla="*/ 2147483647 w 1799"/>
              <a:gd name="T5" fmla="*/ 2147483647 h 1799"/>
              <a:gd name="T6" fmla="*/ 2147483647 w 1799"/>
              <a:gd name="T7" fmla="*/ 2147483647 h 1799"/>
              <a:gd name="T8" fmla="*/ 2147483647 w 1799"/>
              <a:gd name="T9" fmla="*/ 0 h 179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799" h="1799" extrusionOk="0">
                <a:moveTo>
                  <a:pt x="894" y="0"/>
                </a:moveTo>
                <a:cubicBezTo>
                  <a:pt x="394" y="0"/>
                  <a:pt x="1" y="405"/>
                  <a:pt x="1" y="905"/>
                </a:cubicBezTo>
                <a:cubicBezTo>
                  <a:pt x="1" y="1393"/>
                  <a:pt x="394" y="1798"/>
                  <a:pt x="894" y="1798"/>
                </a:cubicBezTo>
                <a:cubicBezTo>
                  <a:pt x="1394" y="1798"/>
                  <a:pt x="1799" y="1393"/>
                  <a:pt x="1799" y="905"/>
                </a:cubicBezTo>
                <a:cubicBezTo>
                  <a:pt x="1799" y="405"/>
                  <a:pt x="1394" y="0"/>
                  <a:pt x="894" y="0"/>
                </a:cubicBezTo>
                <a:close/>
              </a:path>
            </a:pathLst>
          </a:custGeom>
          <a:solidFill>
            <a:srgbClr val="7FBFDA">
              <a:alpha val="20392"/>
            </a:srgbClr>
          </a:solidFill>
          <a:ln w="9525">
            <a:noFill/>
            <a:round/>
            <a:headEnd/>
            <a:tailEnd/>
          </a:ln>
        </p:spPr>
        <p:txBody>
          <a:bodyPr lIns="121776" tIns="121776" rIns="121776" bIns="121776" anchor="ctr"/>
          <a:lstStyle/>
          <a:p>
            <a:pPr>
              <a:defRPr/>
            </a:pPr>
            <a:endParaRPr lang="en-US" sz="2400"/>
          </a:p>
        </p:txBody>
      </p:sp>
      <p:sp>
        <p:nvSpPr>
          <p:cNvPr id="37" name="Google Shape;2094;p28"/>
          <p:cNvSpPr>
            <a:spLocks/>
          </p:cNvSpPr>
          <p:nvPr/>
        </p:nvSpPr>
        <p:spPr bwMode="auto">
          <a:xfrm>
            <a:off x="10972800" y="1295401"/>
            <a:ext cx="298451" cy="294217"/>
          </a:xfrm>
          <a:custGeom>
            <a:avLst/>
            <a:gdLst>
              <a:gd name="T0" fmla="*/ 2147483647 w 1834"/>
              <a:gd name="T1" fmla="*/ 0 h 1801"/>
              <a:gd name="T2" fmla="*/ 2147483647 w 1834"/>
              <a:gd name="T3" fmla="*/ 2147483647 h 1801"/>
              <a:gd name="T4" fmla="*/ 2147483647 w 1834"/>
              <a:gd name="T5" fmla="*/ 2147483647 h 1801"/>
              <a:gd name="T6" fmla="*/ 2147483647 w 1834"/>
              <a:gd name="T7" fmla="*/ 2147483647 h 1801"/>
              <a:gd name="T8" fmla="*/ 2147483647 w 1834"/>
              <a:gd name="T9" fmla="*/ 2147483647 h 1801"/>
              <a:gd name="T10" fmla="*/ 2147483647 w 1834"/>
              <a:gd name="T11" fmla="*/ 2147483647 h 1801"/>
              <a:gd name="T12" fmla="*/ 2147483647 w 1834"/>
              <a:gd name="T13" fmla="*/ 0 h 1801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834" h="1801" extrusionOk="0">
                <a:moveTo>
                  <a:pt x="920" y="0"/>
                </a:moveTo>
                <a:cubicBezTo>
                  <a:pt x="440" y="0"/>
                  <a:pt x="47" y="373"/>
                  <a:pt x="24" y="858"/>
                </a:cubicBezTo>
                <a:cubicBezTo>
                  <a:pt x="0" y="1347"/>
                  <a:pt x="381" y="1775"/>
                  <a:pt x="869" y="1799"/>
                </a:cubicBezTo>
                <a:cubicBezTo>
                  <a:pt x="884" y="1800"/>
                  <a:pt x="899" y="1800"/>
                  <a:pt x="914" y="1800"/>
                </a:cubicBezTo>
                <a:cubicBezTo>
                  <a:pt x="1394" y="1800"/>
                  <a:pt x="1787" y="1427"/>
                  <a:pt x="1810" y="942"/>
                </a:cubicBezTo>
                <a:cubicBezTo>
                  <a:pt x="1834" y="454"/>
                  <a:pt x="1453" y="25"/>
                  <a:pt x="965" y="1"/>
                </a:cubicBezTo>
                <a:cubicBezTo>
                  <a:pt x="950" y="0"/>
                  <a:pt x="935" y="0"/>
                  <a:pt x="920" y="0"/>
                </a:cubicBezTo>
                <a:close/>
              </a:path>
            </a:pathLst>
          </a:custGeom>
          <a:solidFill>
            <a:srgbClr val="7FBFDA">
              <a:alpha val="20392"/>
            </a:srgbClr>
          </a:solidFill>
          <a:ln w="9525">
            <a:noFill/>
            <a:round/>
            <a:headEnd/>
            <a:tailEnd/>
          </a:ln>
        </p:spPr>
        <p:txBody>
          <a:bodyPr lIns="121776" tIns="121776" rIns="121776" bIns="121776" anchor="ctr"/>
          <a:lstStyle/>
          <a:p>
            <a:pPr>
              <a:defRPr/>
            </a:pPr>
            <a:endParaRPr lang="en-US" sz="2400"/>
          </a:p>
        </p:txBody>
      </p:sp>
      <p:sp>
        <p:nvSpPr>
          <p:cNvPr id="38" name="Google Shape;2095;p28"/>
          <p:cNvSpPr>
            <a:spLocks/>
          </p:cNvSpPr>
          <p:nvPr/>
        </p:nvSpPr>
        <p:spPr bwMode="auto">
          <a:xfrm>
            <a:off x="11408834" y="2832101"/>
            <a:ext cx="300567" cy="294217"/>
          </a:xfrm>
          <a:custGeom>
            <a:avLst/>
            <a:gdLst>
              <a:gd name="T0" fmla="*/ 2147483647 w 1846"/>
              <a:gd name="T1" fmla="*/ 2147483647 h 1789"/>
              <a:gd name="T2" fmla="*/ 2147483647 w 1846"/>
              <a:gd name="T3" fmla="*/ 2147483647 h 1789"/>
              <a:gd name="T4" fmla="*/ 2147483647 w 1846"/>
              <a:gd name="T5" fmla="*/ 2147483647 h 1789"/>
              <a:gd name="T6" fmla="*/ 2147483647 w 1846"/>
              <a:gd name="T7" fmla="*/ 2147483647 h 1789"/>
              <a:gd name="T8" fmla="*/ 2147483647 w 1846"/>
              <a:gd name="T9" fmla="*/ 2147483647 h 1789"/>
              <a:gd name="T10" fmla="*/ 2147483647 w 1846"/>
              <a:gd name="T11" fmla="*/ 2147483647 h 1789"/>
              <a:gd name="T12" fmla="*/ 2147483647 w 1846"/>
              <a:gd name="T13" fmla="*/ 2147483647 h 1789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846" h="1789" extrusionOk="0">
                <a:moveTo>
                  <a:pt x="920" y="1"/>
                </a:moveTo>
                <a:cubicBezTo>
                  <a:pt x="451" y="1"/>
                  <a:pt x="47" y="363"/>
                  <a:pt x="24" y="847"/>
                </a:cubicBezTo>
                <a:cubicBezTo>
                  <a:pt x="0" y="1347"/>
                  <a:pt x="381" y="1764"/>
                  <a:pt x="881" y="1788"/>
                </a:cubicBezTo>
                <a:cubicBezTo>
                  <a:pt x="896" y="1789"/>
                  <a:pt x="910" y="1789"/>
                  <a:pt x="925" y="1789"/>
                </a:cubicBezTo>
                <a:cubicBezTo>
                  <a:pt x="1394" y="1789"/>
                  <a:pt x="1787" y="1416"/>
                  <a:pt x="1822" y="943"/>
                </a:cubicBezTo>
                <a:cubicBezTo>
                  <a:pt x="1846" y="443"/>
                  <a:pt x="1465" y="26"/>
                  <a:pt x="965" y="2"/>
                </a:cubicBezTo>
                <a:cubicBezTo>
                  <a:pt x="950" y="1"/>
                  <a:pt x="935" y="1"/>
                  <a:pt x="920" y="1"/>
                </a:cubicBezTo>
                <a:close/>
              </a:path>
            </a:pathLst>
          </a:custGeom>
          <a:solidFill>
            <a:srgbClr val="7FBFDA">
              <a:alpha val="20392"/>
            </a:srgbClr>
          </a:solidFill>
          <a:ln w="9525">
            <a:noFill/>
            <a:round/>
            <a:headEnd/>
            <a:tailEnd/>
          </a:ln>
        </p:spPr>
        <p:txBody>
          <a:bodyPr lIns="121776" tIns="121776" rIns="121776" bIns="121776" anchor="ctr"/>
          <a:lstStyle/>
          <a:p>
            <a:pPr>
              <a:defRPr/>
            </a:pPr>
            <a:endParaRPr lang="en-US" sz="2400"/>
          </a:p>
        </p:txBody>
      </p:sp>
      <p:sp>
        <p:nvSpPr>
          <p:cNvPr id="39" name="Google Shape;2096;p28"/>
          <p:cNvSpPr>
            <a:spLocks/>
          </p:cNvSpPr>
          <p:nvPr/>
        </p:nvSpPr>
        <p:spPr bwMode="auto">
          <a:xfrm>
            <a:off x="11027834" y="3712634"/>
            <a:ext cx="300567" cy="294217"/>
          </a:xfrm>
          <a:custGeom>
            <a:avLst/>
            <a:gdLst>
              <a:gd name="T0" fmla="*/ 2147483647 w 1846"/>
              <a:gd name="T1" fmla="*/ 2147483647 h 1801"/>
              <a:gd name="T2" fmla="*/ 2147483647 w 1846"/>
              <a:gd name="T3" fmla="*/ 2147483647 h 1801"/>
              <a:gd name="T4" fmla="*/ 2147483647 w 1846"/>
              <a:gd name="T5" fmla="*/ 2147483647 h 1801"/>
              <a:gd name="T6" fmla="*/ 2147483647 w 1846"/>
              <a:gd name="T7" fmla="*/ 2147483647 h 1801"/>
              <a:gd name="T8" fmla="*/ 2147483647 w 1846"/>
              <a:gd name="T9" fmla="*/ 2147483647 h 1801"/>
              <a:gd name="T10" fmla="*/ 2147483647 w 1846"/>
              <a:gd name="T11" fmla="*/ 2147483647 h 1801"/>
              <a:gd name="T12" fmla="*/ 2147483647 w 1846"/>
              <a:gd name="T13" fmla="*/ 2147483647 h 1801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846" h="1801" extrusionOk="0">
                <a:moveTo>
                  <a:pt x="932" y="1"/>
                </a:moveTo>
                <a:cubicBezTo>
                  <a:pt x="452" y="1"/>
                  <a:pt x="59" y="374"/>
                  <a:pt x="36" y="859"/>
                </a:cubicBezTo>
                <a:cubicBezTo>
                  <a:pt x="1" y="1347"/>
                  <a:pt x="382" y="1776"/>
                  <a:pt x="882" y="1799"/>
                </a:cubicBezTo>
                <a:cubicBezTo>
                  <a:pt x="896" y="1800"/>
                  <a:pt x="911" y="1801"/>
                  <a:pt x="926" y="1801"/>
                </a:cubicBezTo>
                <a:cubicBezTo>
                  <a:pt x="1406" y="1801"/>
                  <a:pt x="1799" y="1427"/>
                  <a:pt x="1822" y="942"/>
                </a:cubicBezTo>
                <a:cubicBezTo>
                  <a:pt x="1846" y="454"/>
                  <a:pt x="1465" y="25"/>
                  <a:pt x="977" y="2"/>
                </a:cubicBezTo>
                <a:cubicBezTo>
                  <a:pt x="962" y="1"/>
                  <a:pt x="947" y="1"/>
                  <a:pt x="932" y="1"/>
                </a:cubicBezTo>
                <a:close/>
              </a:path>
            </a:pathLst>
          </a:custGeom>
          <a:solidFill>
            <a:srgbClr val="7FBFDA">
              <a:alpha val="20392"/>
            </a:srgbClr>
          </a:solidFill>
          <a:ln w="9525">
            <a:noFill/>
            <a:round/>
            <a:headEnd/>
            <a:tailEnd/>
          </a:ln>
        </p:spPr>
        <p:txBody>
          <a:bodyPr lIns="121776" tIns="121776" rIns="121776" bIns="121776" anchor="ctr"/>
          <a:lstStyle/>
          <a:p>
            <a:pPr>
              <a:defRPr/>
            </a:pPr>
            <a:endParaRPr lang="en-US" sz="2400"/>
          </a:p>
        </p:txBody>
      </p:sp>
      <p:sp>
        <p:nvSpPr>
          <p:cNvPr id="40" name="Google Shape;2097;p28"/>
          <p:cNvSpPr>
            <a:spLocks/>
          </p:cNvSpPr>
          <p:nvPr/>
        </p:nvSpPr>
        <p:spPr bwMode="auto">
          <a:xfrm>
            <a:off x="11698818" y="4222751"/>
            <a:ext cx="300567" cy="292100"/>
          </a:xfrm>
          <a:custGeom>
            <a:avLst/>
            <a:gdLst>
              <a:gd name="T0" fmla="*/ 2147483647 w 1834"/>
              <a:gd name="T1" fmla="*/ 2147483647 h 1789"/>
              <a:gd name="T2" fmla="*/ 2147483647 w 1834"/>
              <a:gd name="T3" fmla="*/ 2147483647 h 1789"/>
              <a:gd name="T4" fmla="*/ 2147483647 w 1834"/>
              <a:gd name="T5" fmla="*/ 2147483647 h 1789"/>
              <a:gd name="T6" fmla="*/ 2147483647 w 1834"/>
              <a:gd name="T7" fmla="*/ 2147483647 h 1789"/>
              <a:gd name="T8" fmla="*/ 2147483647 w 1834"/>
              <a:gd name="T9" fmla="*/ 2147483647 h 1789"/>
              <a:gd name="T10" fmla="*/ 2147483647 w 1834"/>
              <a:gd name="T11" fmla="*/ 2147483647 h 1789"/>
              <a:gd name="T12" fmla="*/ 2147483647 w 1834"/>
              <a:gd name="T13" fmla="*/ 2147483647 h 1789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834" h="1789" extrusionOk="0">
                <a:moveTo>
                  <a:pt x="920" y="1"/>
                </a:moveTo>
                <a:cubicBezTo>
                  <a:pt x="440" y="1"/>
                  <a:pt x="47" y="374"/>
                  <a:pt x="24" y="847"/>
                </a:cubicBezTo>
                <a:cubicBezTo>
                  <a:pt x="0" y="1347"/>
                  <a:pt x="381" y="1764"/>
                  <a:pt x="869" y="1788"/>
                </a:cubicBezTo>
                <a:cubicBezTo>
                  <a:pt x="884" y="1789"/>
                  <a:pt x="899" y="1789"/>
                  <a:pt x="914" y="1789"/>
                </a:cubicBezTo>
                <a:cubicBezTo>
                  <a:pt x="1394" y="1789"/>
                  <a:pt x="1787" y="1416"/>
                  <a:pt x="1810" y="943"/>
                </a:cubicBezTo>
                <a:cubicBezTo>
                  <a:pt x="1834" y="442"/>
                  <a:pt x="1453" y="26"/>
                  <a:pt x="965" y="2"/>
                </a:cubicBezTo>
                <a:cubicBezTo>
                  <a:pt x="950" y="1"/>
                  <a:pt x="935" y="1"/>
                  <a:pt x="920" y="1"/>
                </a:cubicBezTo>
                <a:close/>
              </a:path>
            </a:pathLst>
          </a:custGeom>
          <a:solidFill>
            <a:srgbClr val="7FBFDA">
              <a:alpha val="20392"/>
            </a:srgbClr>
          </a:solidFill>
          <a:ln w="9525">
            <a:noFill/>
            <a:round/>
            <a:headEnd/>
            <a:tailEnd/>
          </a:ln>
        </p:spPr>
        <p:txBody>
          <a:bodyPr lIns="121776" tIns="121776" rIns="121776" bIns="121776" anchor="ctr"/>
          <a:lstStyle/>
          <a:p>
            <a:pPr>
              <a:defRPr/>
            </a:pPr>
            <a:endParaRPr lang="en-US" sz="2400"/>
          </a:p>
        </p:txBody>
      </p:sp>
      <p:sp>
        <p:nvSpPr>
          <p:cNvPr id="41" name="Google Shape;2098;p28"/>
          <p:cNvSpPr>
            <a:spLocks/>
          </p:cNvSpPr>
          <p:nvPr/>
        </p:nvSpPr>
        <p:spPr bwMode="auto">
          <a:xfrm>
            <a:off x="11324167" y="5052485"/>
            <a:ext cx="292100" cy="292100"/>
          </a:xfrm>
          <a:custGeom>
            <a:avLst/>
            <a:gdLst>
              <a:gd name="T0" fmla="*/ 2147483647 w 1787"/>
              <a:gd name="T1" fmla="*/ 0 h 1798"/>
              <a:gd name="T2" fmla="*/ 0 w 1787"/>
              <a:gd name="T3" fmla="*/ 2147483647 h 1798"/>
              <a:gd name="T4" fmla="*/ 2147483647 w 1787"/>
              <a:gd name="T5" fmla="*/ 2147483647 h 1798"/>
              <a:gd name="T6" fmla="*/ 2147483647 w 1787"/>
              <a:gd name="T7" fmla="*/ 2147483647 h 1798"/>
              <a:gd name="T8" fmla="*/ 2147483647 w 1787"/>
              <a:gd name="T9" fmla="*/ 0 h 179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787" h="1798" extrusionOk="0">
                <a:moveTo>
                  <a:pt x="893" y="0"/>
                </a:moveTo>
                <a:cubicBezTo>
                  <a:pt x="393" y="0"/>
                  <a:pt x="0" y="393"/>
                  <a:pt x="0" y="893"/>
                </a:cubicBezTo>
                <a:cubicBezTo>
                  <a:pt x="0" y="1393"/>
                  <a:pt x="393" y="1798"/>
                  <a:pt x="893" y="1798"/>
                </a:cubicBezTo>
                <a:cubicBezTo>
                  <a:pt x="1393" y="1798"/>
                  <a:pt x="1786" y="1393"/>
                  <a:pt x="1786" y="893"/>
                </a:cubicBezTo>
                <a:cubicBezTo>
                  <a:pt x="1786" y="393"/>
                  <a:pt x="1393" y="0"/>
                  <a:pt x="893" y="0"/>
                </a:cubicBezTo>
                <a:close/>
              </a:path>
            </a:pathLst>
          </a:custGeom>
          <a:solidFill>
            <a:srgbClr val="7FBFDA">
              <a:alpha val="20392"/>
            </a:srgbClr>
          </a:solidFill>
          <a:ln w="9525">
            <a:noFill/>
            <a:round/>
            <a:headEnd/>
            <a:tailEnd/>
          </a:ln>
        </p:spPr>
        <p:txBody>
          <a:bodyPr lIns="121776" tIns="121776" rIns="121776" bIns="121776" anchor="ctr"/>
          <a:lstStyle/>
          <a:p>
            <a:pPr>
              <a:defRPr/>
            </a:pPr>
            <a:endParaRPr lang="en-US" sz="2400"/>
          </a:p>
        </p:txBody>
      </p:sp>
      <p:sp>
        <p:nvSpPr>
          <p:cNvPr id="42" name="Google Shape;2099;p28"/>
          <p:cNvSpPr>
            <a:spLocks/>
          </p:cNvSpPr>
          <p:nvPr/>
        </p:nvSpPr>
        <p:spPr bwMode="auto">
          <a:xfrm>
            <a:off x="876301" y="1744134"/>
            <a:ext cx="302684" cy="292100"/>
          </a:xfrm>
          <a:custGeom>
            <a:avLst/>
            <a:gdLst>
              <a:gd name="T0" fmla="*/ 2147483647 w 1846"/>
              <a:gd name="T1" fmla="*/ 0 h 1789"/>
              <a:gd name="T2" fmla="*/ 2147483647 w 1846"/>
              <a:gd name="T3" fmla="*/ 2147483647 h 1789"/>
              <a:gd name="T4" fmla="*/ 2147483647 w 1846"/>
              <a:gd name="T5" fmla="*/ 2147483647 h 1789"/>
              <a:gd name="T6" fmla="*/ 2147483647 w 1846"/>
              <a:gd name="T7" fmla="*/ 2147483647 h 1789"/>
              <a:gd name="T8" fmla="*/ 2147483647 w 1846"/>
              <a:gd name="T9" fmla="*/ 2147483647 h 1789"/>
              <a:gd name="T10" fmla="*/ 2147483647 w 1846"/>
              <a:gd name="T11" fmla="*/ 2147483647 h 1789"/>
              <a:gd name="T12" fmla="*/ 2147483647 w 1846"/>
              <a:gd name="T13" fmla="*/ 0 h 1789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846" h="1789" extrusionOk="0">
                <a:moveTo>
                  <a:pt x="921" y="0"/>
                </a:moveTo>
                <a:cubicBezTo>
                  <a:pt x="451" y="0"/>
                  <a:pt x="47" y="373"/>
                  <a:pt x="24" y="847"/>
                </a:cubicBezTo>
                <a:cubicBezTo>
                  <a:pt x="0" y="1347"/>
                  <a:pt x="381" y="1764"/>
                  <a:pt x="881" y="1787"/>
                </a:cubicBezTo>
                <a:cubicBezTo>
                  <a:pt x="896" y="1788"/>
                  <a:pt x="910" y="1789"/>
                  <a:pt x="924" y="1789"/>
                </a:cubicBezTo>
                <a:cubicBezTo>
                  <a:pt x="1394" y="1789"/>
                  <a:pt x="1799" y="1416"/>
                  <a:pt x="1822" y="942"/>
                </a:cubicBezTo>
                <a:cubicBezTo>
                  <a:pt x="1845" y="442"/>
                  <a:pt x="1464" y="25"/>
                  <a:pt x="964" y="2"/>
                </a:cubicBezTo>
                <a:cubicBezTo>
                  <a:pt x="950" y="1"/>
                  <a:pt x="935" y="0"/>
                  <a:pt x="921" y="0"/>
                </a:cubicBezTo>
                <a:close/>
              </a:path>
            </a:pathLst>
          </a:custGeom>
          <a:solidFill>
            <a:srgbClr val="7FBFDA">
              <a:alpha val="20392"/>
            </a:srgbClr>
          </a:solidFill>
          <a:ln w="9525">
            <a:noFill/>
            <a:round/>
            <a:headEnd/>
            <a:tailEnd/>
          </a:ln>
        </p:spPr>
        <p:txBody>
          <a:bodyPr lIns="121776" tIns="121776" rIns="121776" bIns="121776" anchor="ctr"/>
          <a:lstStyle/>
          <a:p>
            <a:pPr>
              <a:defRPr/>
            </a:pPr>
            <a:endParaRPr lang="en-US" sz="2400"/>
          </a:p>
        </p:txBody>
      </p:sp>
      <p:sp>
        <p:nvSpPr>
          <p:cNvPr id="43" name="Google Shape;2100;p28"/>
          <p:cNvSpPr>
            <a:spLocks/>
          </p:cNvSpPr>
          <p:nvPr/>
        </p:nvSpPr>
        <p:spPr bwMode="auto">
          <a:xfrm>
            <a:off x="632885" y="728134"/>
            <a:ext cx="300567" cy="294217"/>
          </a:xfrm>
          <a:custGeom>
            <a:avLst/>
            <a:gdLst>
              <a:gd name="T0" fmla="*/ 2147483647 w 1847"/>
              <a:gd name="T1" fmla="*/ 2147483647 h 1801"/>
              <a:gd name="T2" fmla="*/ 2147483647 w 1847"/>
              <a:gd name="T3" fmla="*/ 2147483647 h 1801"/>
              <a:gd name="T4" fmla="*/ 2147483647 w 1847"/>
              <a:gd name="T5" fmla="*/ 2147483647 h 1801"/>
              <a:gd name="T6" fmla="*/ 2147483647 w 1847"/>
              <a:gd name="T7" fmla="*/ 2147483647 h 1801"/>
              <a:gd name="T8" fmla="*/ 2147483647 w 1847"/>
              <a:gd name="T9" fmla="*/ 2147483647 h 1801"/>
              <a:gd name="T10" fmla="*/ 2147483647 w 1847"/>
              <a:gd name="T11" fmla="*/ 2147483647 h 1801"/>
              <a:gd name="T12" fmla="*/ 2147483647 w 1847"/>
              <a:gd name="T13" fmla="*/ 2147483647 h 1801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847" h="1801" extrusionOk="0">
                <a:moveTo>
                  <a:pt x="922" y="1"/>
                </a:moveTo>
                <a:cubicBezTo>
                  <a:pt x="452" y="1"/>
                  <a:pt x="48" y="374"/>
                  <a:pt x="25" y="859"/>
                </a:cubicBezTo>
                <a:cubicBezTo>
                  <a:pt x="1" y="1347"/>
                  <a:pt x="382" y="1764"/>
                  <a:pt x="882" y="1799"/>
                </a:cubicBezTo>
                <a:cubicBezTo>
                  <a:pt x="896" y="1800"/>
                  <a:pt x="911" y="1800"/>
                  <a:pt x="925" y="1800"/>
                </a:cubicBezTo>
                <a:cubicBezTo>
                  <a:pt x="1395" y="1800"/>
                  <a:pt x="1799" y="1427"/>
                  <a:pt x="1822" y="942"/>
                </a:cubicBezTo>
                <a:cubicBezTo>
                  <a:pt x="1846" y="442"/>
                  <a:pt x="1465" y="25"/>
                  <a:pt x="965" y="2"/>
                </a:cubicBezTo>
                <a:cubicBezTo>
                  <a:pt x="951" y="1"/>
                  <a:pt x="936" y="1"/>
                  <a:pt x="922" y="1"/>
                </a:cubicBezTo>
                <a:close/>
              </a:path>
            </a:pathLst>
          </a:custGeom>
          <a:solidFill>
            <a:srgbClr val="7FBFDA">
              <a:alpha val="20392"/>
            </a:srgbClr>
          </a:solidFill>
          <a:ln w="9525">
            <a:noFill/>
            <a:round/>
            <a:headEnd/>
            <a:tailEnd/>
          </a:ln>
        </p:spPr>
        <p:txBody>
          <a:bodyPr lIns="121776" tIns="121776" rIns="121776" bIns="121776" anchor="ctr"/>
          <a:lstStyle/>
          <a:p>
            <a:pPr>
              <a:defRPr/>
            </a:pPr>
            <a:endParaRPr lang="en-US" sz="2400"/>
          </a:p>
        </p:txBody>
      </p:sp>
      <p:sp>
        <p:nvSpPr>
          <p:cNvPr id="44" name="Google Shape;2101;p28"/>
          <p:cNvSpPr>
            <a:spLocks/>
          </p:cNvSpPr>
          <p:nvPr/>
        </p:nvSpPr>
        <p:spPr bwMode="auto">
          <a:xfrm>
            <a:off x="279401" y="2673351"/>
            <a:ext cx="302684" cy="294216"/>
          </a:xfrm>
          <a:custGeom>
            <a:avLst/>
            <a:gdLst>
              <a:gd name="T0" fmla="*/ 2147483647 w 1847"/>
              <a:gd name="T1" fmla="*/ 2147483647 h 1801"/>
              <a:gd name="T2" fmla="*/ 2147483647 w 1847"/>
              <a:gd name="T3" fmla="*/ 2147483647 h 1801"/>
              <a:gd name="T4" fmla="*/ 2147483647 w 1847"/>
              <a:gd name="T5" fmla="*/ 2147483647 h 1801"/>
              <a:gd name="T6" fmla="*/ 2147483647 w 1847"/>
              <a:gd name="T7" fmla="*/ 2147483647 h 1801"/>
              <a:gd name="T8" fmla="*/ 2147483647 w 1847"/>
              <a:gd name="T9" fmla="*/ 2147483647 h 1801"/>
              <a:gd name="T10" fmla="*/ 2147483647 w 1847"/>
              <a:gd name="T11" fmla="*/ 2147483647 h 1801"/>
              <a:gd name="T12" fmla="*/ 2147483647 w 1847"/>
              <a:gd name="T13" fmla="*/ 2147483647 h 1801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847" h="1801" extrusionOk="0">
                <a:moveTo>
                  <a:pt x="922" y="1"/>
                </a:moveTo>
                <a:cubicBezTo>
                  <a:pt x="452" y="1"/>
                  <a:pt x="48" y="374"/>
                  <a:pt x="25" y="859"/>
                </a:cubicBezTo>
                <a:cubicBezTo>
                  <a:pt x="1" y="1347"/>
                  <a:pt x="382" y="1776"/>
                  <a:pt x="882" y="1800"/>
                </a:cubicBezTo>
                <a:cubicBezTo>
                  <a:pt x="896" y="1800"/>
                  <a:pt x="911" y="1801"/>
                  <a:pt x="925" y="1801"/>
                </a:cubicBezTo>
                <a:cubicBezTo>
                  <a:pt x="1394" y="1801"/>
                  <a:pt x="1788" y="1427"/>
                  <a:pt x="1822" y="942"/>
                </a:cubicBezTo>
                <a:cubicBezTo>
                  <a:pt x="1846" y="454"/>
                  <a:pt x="1465" y="26"/>
                  <a:pt x="965" y="2"/>
                </a:cubicBezTo>
                <a:cubicBezTo>
                  <a:pt x="951" y="1"/>
                  <a:pt x="936" y="1"/>
                  <a:pt x="922" y="1"/>
                </a:cubicBezTo>
                <a:close/>
              </a:path>
            </a:pathLst>
          </a:custGeom>
          <a:solidFill>
            <a:srgbClr val="7FBFDA">
              <a:alpha val="20392"/>
            </a:srgbClr>
          </a:solidFill>
          <a:ln w="9525">
            <a:noFill/>
            <a:round/>
            <a:headEnd/>
            <a:tailEnd/>
          </a:ln>
        </p:spPr>
        <p:txBody>
          <a:bodyPr lIns="121776" tIns="121776" rIns="121776" bIns="121776" anchor="ctr"/>
          <a:lstStyle/>
          <a:p>
            <a:pPr>
              <a:defRPr/>
            </a:pPr>
            <a:endParaRPr lang="en-US" sz="2400"/>
          </a:p>
        </p:txBody>
      </p:sp>
      <p:sp>
        <p:nvSpPr>
          <p:cNvPr id="45" name="Google Shape;2102;p28"/>
          <p:cNvSpPr>
            <a:spLocks/>
          </p:cNvSpPr>
          <p:nvPr/>
        </p:nvSpPr>
        <p:spPr bwMode="auto">
          <a:xfrm>
            <a:off x="781051" y="3164417"/>
            <a:ext cx="302683" cy="294216"/>
          </a:xfrm>
          <a:custGeom>
            <a:avLst/>
            <a:gdLst>
              <a:gd name="T0" fmla="*/ 2147483647 w 1847"/>
              <a:gd name="T1" fmla="*/ 0 h 1800"/>
              <a:gd name="T2" fmla="*/ 2147483647 w 1847"/>
              <a:gd name="T3" fmla="*/ 2147483647 h 1800"/>
              <a:gd name="T4" fmla="*/ 2147483647 w 1847"/>
              <a:gd name="T5" fmla="*/ 2147483647 h 1800"/>
              <a:gd name="T6" fmla="*/ 2147483647 w 1847"/>
              <a:gd name="T7" fmla="*/ 2147483647 h 1800"/>
              <a:gd name="T8" fmla="*/ 2147483647 w 1847"/>
              <a:gd name="T9" fmla="*/ 2147483647 h 1800"/>
              <a:gd name="T10" fmla="*/ 2147483647 w 1847"/>
              <a:gd name="T11" fmla="*/ 2147483647 h 1800"/>
              <a:gd name="T12" fmla="*/ 2147483647 w 1847"/>
              <a:gd name="T13" fmla="*/ 0 h 180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847" h="1800" extrusionOk="0">
                <a:moveTo>
                  <a:pt x="922" y="0"/>
                </a:moveTo>
                <a:cubicBezTo>
                  <a:pt x="452" y="0"/>
                  <a:pt x="48" y="373"/>
                  <a:pt x="24" y="858"/>
                </a:cubicBezTo>
                <a:cubicBezTo>
                  <a:pt x="1" y="1346"/>
                  <a:pt x="382" y="1775"/>
                  <a:pt x="882" y="1799"/>
                </a:cubicBezTo>
                <a:cubicBezTo>
                  <a:pt x="896" y="1800"/>
                  <a:pt x="911" y="1800"/>
                  <a:pt x="925" y="1800"/>
                </a:cubicBezTo>
                <a:cubicBezTo>
                  <a:pt x="1394" y="1800"/>
                  <a:pt x="1788" y="1427"/>
                  <a:pt x="1822" y="942"/>
                </a:cubicBezTo>
                <a:cubicBezTo>
                  <a:pt x="1846" y="453"/>
                  <a:pt x="1465" y="25"/>
                  <a:pt x="965" y="1"/>
                </a:cubicBezTo>
                <a:cubicBezTo>
                  <a:pt x="950" y="0"/>
                  <a:pt x="936" y="0"/>
                  <a:pt x="922" y="0"/>
                </a:cubicBezTo>
                <a:close/>
              </a:path>
            </a:pathLst>
          </a:custGeom>
          <a:solidFill>
            <a:srgbClr val="7FBFDA">
              <a:alpha val="20392"/>
            </a:srgbClr>
          </a:solidFill>
          <a:ln w="9525">
            <a:noFill/>
            <a:round/>
            <a:headEnd/>
            <a:tailEnd/>
          </a:ln>
        </p:spPr>
        <p:txBody>
          <a:bodyPr lIns="121776" tIns="121776" rIns="121776" bIns="121776" anchor="ctr"/>
          <a:lstStyle/>
          <a:p>
            <a:pPr>
              <a:defRPr/>
            </a:pPr>
            <a:endParaRPr lang="en-US" sz="2400"/>
          </a:p>
        </p:txBody>
      </p:sp>
      <p:sp>
        <p:nvSpPr>
          <p:cNvPr id="46" name="Google Shape;2103;p28"/>
          <p:cNvSpPr>
            <a:spLocks/>
          </p:cNvSpPr>
          <p:nvPr/>
        </p:nvSpPr>
        <p:spPr bwMode="auto">
          <a:xfrm>
            <a:off x="118534" y="1680634"/>
            <a:ext cx="302684" cy="294217"/>
          </a:xfrm>
          <a:custGeom>
            <a:avLst/>
            <a:gdLst>
              <a:gd name="T0" fmla="*/ 2147483647 w 1847"/>
              <a:gd name="T1" fmla="*/ 2147483647 h 1801"/>
              <a:gd name="T2" fmla="*/ 2147483647 w 1847"/>
              <a:gd name="T3" fmla="*/ 2147483647 h 1801"/>
              <a:gd name="T4" fmla="*/ 2147483647 w 1847"/>
              <a:gd name="T5" fmla="*/ 2147483647 h 1801"/>
              <a:gd name="T6" fmla="*/ 2147483647 w 1847"/>
              <a:gd name="T7" fmla="*/ 2147483647 h 1801"/>
              <a:gd name="T8" fmla="*/ 2147483647 w 1847"/>
              <a:gd name="T9" fmla="*/ 2147483647 h 1801"/>
              <a:gd name="T10" fmla="*/ 2147483647 w 1847"/>
              <a:gd name="T11" fmla="*/ 2147483647 h 1801"/>
              <a:gd name="T12" fmla="*/ 2147483647 w 1847"/>
              <a:gd name="T13" fmla="*/ 2147483647 h 1801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847" h="1801" extrusionOk="0">
                <a:moveTo>
                  <a:pt x="922" y="1"/>
                </a:moveTo>
                <a:cubicBezTo>
                  <a:pt x="452" y="1"/>
                  <a:pt x="59" y="374"/>
                  <a:pt x="24" y="859"/>
                </a:cubicBezTo>
                <a:cubicBezTo>
                  <a:pt x="1" y="1347"/>
                  <a:pt x="382" y="1764"/>
                  <a:pt x="882" y="1799"/>
                </a:cubicBezTo>
                <a:cubicBezTo>
                  <a:pt x="896" y="1800"/>
                  <a:pt x="911" y="1801"/>
                  <a:pt x="925" y="1801"/>
                </a:cubicBezTo>
                <a:cubicBezTo>
                  <a:pt x="1395" y="1801"/>
                  <a:pt x="1799" y="1427"/>
                  <a:pt x="1822" y="942"/>
                </a:cubicBezTo>
                <a:cubicBezTo>
                  <a:pt x="1846" y="442"/>
                  <a:pt x="1465" y="25"/>
                  <a:pt x="965" y="2"/>
                </a:cubicBezTo>
                <a:cubicBezTo>
                  <a:pt x="950" y="1"/>
                  <a:pt x="936" y="1"/>
                  <a:pt x="922" y="1"/>
                </a:cubicBezTo>
                <a:close/>
              </a:path>
            </a:pathLst>
          </a:custGeom>
          <a:solidFill>
            <a:srgbClr val="7FBFDA">
              <a:alpha val="20392"/>
            </a:srgbClr>
          </a:solidFill>
          <a:ln w="9525">
            <a:noFill/>
            <a:round/>
            <a:headEnd/>
            <a:tailEnd/>
          </a:ln>
        </p:spPr>
        <p:txBody>
          <a:bodyPr lIns="121776" tIns="121776" rIns="121776" bIns="121776" anchor="ctr"/>
          <a:lstStyle/>
          <a:p>
            <a:pPr>
              <a:defRPr/>
            </a:pPr>
            <a:endParaRPr lang="en-US" sz="2400"/>
          </a:p>
        </p:txBody>
      </p:sp>
      <p:sp>
        <p:nvSpPr>
          <p:cNvPr id="47" name="Google Shape;2104;p28"/>
          <p:cNvSpPr>
            <a:spLocks/>
          </p:cNvSpPr>
          <p:nvPr/>
        </p:nvSpPr>
        <p:spPr bwMode="auto">
          <a:xfrm>
            <a:off x="400051" y="4044951"/>
            <a:ext cx="302683" cy="292100"/>
          </a:xfrm>
          <a:custGeom>
            <a:avLst/>
            <a:gdLst>
              <a:gd name="T0" fmla="*/ 2147483647 w 1847"/>
              <a:gd name="T1" fmla="*/ 2147483647 h 1789"/>
              <a:gd name="T2" fmla="*/ 2147483647 w 1847"/>
              <a:gd name="T3" fmla="*/ 2147483647 h 1789"/>
              <a:gd name="T4" fmla="*/ 2147483647 w 1847"/>
              <a:gd name="T5" fmla="*/ 2147483647 h 1789"/>
              <a:gd name="T6" fmla="*/ 2147483647 w 1847"/>
              <a:gd name="T7" fmla="*/ 2147483647 h 1789"/>
              <a:gd name="T8" fmla="*/ 2147483647 w 1847"/>
              <a:gd name="T9" fmla="*/ 2147483647 h 1789"/>
              <a:gd name="T10" fmla="*/ 2147483647 w 1847"/>
              <a:gd name="T11" fmla="*/ 2147483647 h 1789"/>
              <a:gd name="T12" fmla="*/ 2147483647 w 1847"/>
              <a:gd name="T13" fmla="*/ 2147483647 h 1789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847" h="1789" extrusionOk="0">
                <a:moveTo>
                  <a:pt x="922" y="1"/>
                </a:moveTo>
                <a:cubicBezTo>
                  <a:pt x="453" y="1"/>
                  <a:pt x="60" y="373"/>
                  <a:pt x="37" y="847"/>
                </a:cubicBezTo>
                <a:cubicBezTo>
                  <a:pt x="1" y="1347"/>
                  <a:pt x="382" y="1764"/>
                  <a:pt x="882" y="1788"/>
                </a:cubicBezTo>
                <a:cubicBezTo>
                  <a:pt x="897" y="1788"/>
                  <a:pt x="911" y="1789"/>
                  <a:pt x="925" y="1789"/>
                </a:cubicBezTo>
                <a:cubicBezTo>
                  <a:pt x="1395" y="1789"/>
                  <a:pt x="1800" y="1416"/>
                  <a:pt x="1823" y="942"/>
                </a:cubicBezTo>
                <a:cubicBezTo>
                  <a:pt x="1846" y="442"/>
                  <a:pt x="1465" y="25"/>
                  <a:pt x="965" y="2"/>
                </a:cubicBezTo>
                <a:cubicBezTo>
                  <a:pt x="951" y="1"/>
                  <a:pt x="936" y="1"/>
                  <a:pt x="922" y="1"/>
                </a:cubicBezTo>
                <a:close/>
              </a:path>
            </a:pathLst>
          </a:custGeom>
          <a:solidFill>
            <a:srgbClr val="7FBFDA">
              <a:alpha val="20392"/>
            </a:srgbClr>
          </a:solidFill>
          <a:ln w="9525">
            <a:noFill/>
            <a:round/>
            <a:headEnd/>
            <a:tailEnd/>
          </a:ln>
        </p:spPr>
        <p:txBody>
          <a:bodyPr lIns="121776" tIns="121776" rIns="121776" bIns="121776" anchor="ctr"/>
          <a:lstStyle/>
          <a:p>
            <a:pPr>
              <a:defRPr/>
            </a:pPr>
            <a:endParaRPr lang="en-US" sz="2400"/>
          </a:p>
        </p:txBody>
      </p:sp>
      <p:sp>
        <p:nvSpPr>
          <p:cNvPr id="48" name="Google Shape;2105;p28"/>
          <p:cNvSpPr>
            <a:spLocks/>
          </p:cNvSpPr>
          <p:nvPr/>
        </p:nvSpPr>
        <p:spPr bwMode="auto">
          <a:xfrm>
            <a:off x="1073151" y="4552951"/>
            <a:ext cx="302683" cy="294216"/>
          </a:xfrm>
          <a:custGeom>
            <a:avLst/>
            <a:gdLst>
              <a:gd name="T0" fmla="*/ 2147483647 w 1846"/>
              <a:gd name="T1" fmla="*/ 2147483647 h 1801"/>
              <a:gd name="T2" fmla="*/ 2147483647 w 1846"/>
              <a:gd name="T3" fmla="*/ 2147483647 h 1801"/>
              <a:gd name="T4" fmla="*/ 2147483647 w 1846"/>
              <a:gd name="T5" fmla="*/ 2147483647 h 1801"/>
              <a:gd name="T6" fmla="*/ 2147483647 w 1846"/>
              <a:gd name="T7" fmla="*/ 2147483647 h 1801"/>
              <a:gd name="T8" fmla="*/ 2147483647 w 1846"/>
              <a:gd name="T9" fmla="*/ 2147483647 h 1801"/>
              <a:gd name="T10" fmla="*/ 2147483647 w 1846"/>
              <a:gd name="T11" fmla="*/ 2147483647 h 1801"/>
              <a:gd name="T12" fmla="*/ 2147483647 w 1846"/>
              <a:gd name="T13" fmla="*/ 2147483647 h 1801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846" h="1801" extrusionOk="0">
                <a:moveTo>
                  <a:pt x="921" y="1"/>
                </a:moveTo>
                <a:cubicBezTo>
                  <a:pt x="440" y="1"/>
                  <a:pt x="47" y="374"/>
                  <a:pt x="24" y="859"/>
                </a:cubicBezTo>
                <a:cubicBezTo>
                  <a:pt x="1" y="1347"/>
                  <a:pt x="382" y="1776"/>
                  <a:pt x="870" y="1800"/>
                </a:cubicBezTo>
                <a:cubicBezTo>
                  <a:pt x="885" y="1801"/>
                  <a:pt x="899" y="1801"/>
                  <a:pt x="914" y="1801"/>
                </a:cubicBezTo>
                <a:cubicBezTo>
                  <a:pt x="1394" y="1801"/>
                  <a:pt x="1787" y="1428"/>
                  <a:pt x="1810" y="943"/>
                </a:cubicBezTo>
                <a:cubicBezTo>
                  <a:pt x="1846" y="454"/>
                  <a:pt x="1465" y="26"/>
                  <a:pt x="965" y="2"/>
                </a:cubicBezTo>
                <a:cubicBezTo>
                  <a:pt x="950" y="1"/>
                  <a:pt x="935" y="1"/>
                  <a:pt x="921" y="1"/>
                </a:cubicBezTo>
                <a:close/>
              </a:path>
            </a:pathLst>
          </a:custGeom>
          <a:solidFill>
            <a:srgbClr val="7FBFDA">
              <a:alpha val="20392"/>
            </a:srgbClr>
          </a:solidFill>
          <a:ln w="9525">
            <a:noFill/>
            <a:round/>
            <a:headEnd/>
            <a:tailEnd/>
          </a:ln>
        </p:spPr>
        <p:txBody>
          <a:bodyPr lIns="121776" tIns="121776" rIns="121776" bIns="121776" anchor="ctr"/>
          <a:lstStyle/>
          <a:p>
            <a:pPr>
              <a:defRPr/>
            </a:pPr>
            <a:endParaRPr lang="en-US" sz="2400"/>
          </a:p>
        </p:txBody>
      </p:sp>
      <p:sp>
        <p:nvSpPr>
          <p:cNvPr id="49" name="Google Shape;2106;p28"/>
          <p:cNvSpPr>
            <a:spLocks/>
          </p:cNvSpPr>
          <p:nvPr/>
        </p:nvSpPr>
        <p:spPr bwMode="auto">
          <a:xfrm>
            <a:off x="91018" y="6163734"/>
            <a:ext cx="298449" cy="292100"/>
          </a:xfrm>
          <a:custGeom>
            <a:avLst/>
            <a:gdLst>
              <a:gd name="T0" fmla="*/ 2147483647 w 1835"/>
              <a:gd name="T1" fmla="*/ 0 h 1789"/>
              <a:gd name="T2" fmla="*/ 2147483647 w 1835"/>
              <a:gd name="T3" fmla="*/ 2147483647 h 1789"/>
              <a:gd name="T4" fmla="*/ 2147483647 w 1835"/>
              <a:gd name="T5" fmla="*/ 2147483647 h 1789"/>
              <a:gd name="T6" fmla="*/ 2147483647 w 1835"/>
              <a:gd name="T7" fmla="*/ 2147483647 h 1789"/>
              <a:gd name="T8" fmla="*/ 2147483647 w 1835"/>
              <a:gd name="T9" fmla="*/ 2147483647 h 1789"/>
              <a:gd name="T10" fmla="*/ 2147483647 w 1835"/>
              <a:gd name="T11" fmla="*/ 2147483647 h 1789"/>
              <a:gd name="T12" fmla="*/ 2147483647 w 1835"/>
              <a:gd name="T13" fmla="*/ 0 h 1789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835" h="1789" extrusionOk="0">
                <a:moveTo>
                  <a:pt x="921" y="0"/>
                </a:moveTo>
                <a:cubicBezTo>
                  <a:pt x="441" y="0"/>
                  <a:pt x="48" y="373"/>
                  <a:pt x="24" y="846"/>
                </a:cubicBezTo>
                <a:cubicBezTo>
                  <a:pt x="1" y="1347"/>
                  <a:pt x="382" y="1763"/>
                  <a:pt x="870" y="1787"/>
                </a:cubicBezTo>
                <a:cubicBezTo>
                  <a:pt x="885" y="1788"/>
                  <a:pt x="899" y="1788"/>
                  <a:pt x="914" y="1788"/>
                </a:cubicBezTo>
                <a:cubicBezTo>
                  <a:pt x="1394" y="1788"/>
                  <a:pt x="1787" y="1415"/>
                  <a:pt x="1810" y="942"/>
                </a:cubicBezTo>
                <a:cubicBezTo>
                  <a:pt x="1834" y="442"/>
                  <a:pt x="1453" y="25"/>
                  <a:pt x="965" y="1"/>
                </a:cubicBezTo>
                <a:cubicBezTo>
                  <a:pt x="950" y="0"/>
                  <a:pt x="935" y="0"/>
                  <a:pt x="921" y="0"/>
                </a:cubicBezTo>
                <a:close/>
              </a:path>
            </a:pathLst>
          </a:custGeom>
          <a:solidFill>
            <a:srgbClr val="7FBFDA">
              <a:alpha val="20392"/>
            </a:srgbClr>
          </a:solidFill>
          <a:ln w="9525">
            <a:noFill/>
            <a:round/>
            <a:headEnd/>
            <a:tailEnd/>
          </a:ln>
        </p:spPr>
        <p:txBody>
          <a:bodyPr lIns="121776" tIns="121776" rIns="121776" bIns="121776" anchor="ctr"/>
          <a:lstStyle/>
          <a:p>
            <a:pPr>
              <a:defRPr/>
            </a:pPr>
            <a:endParaRPr lang="en-US" sz="2400"/>
          </a:p>
        </p:txBody>
      </p:sp>
      <p:sp>
        <p:nvSpPr>
          <p:cNvPr id="50" name="Google Shape;2107;p28"/>
          <p:cNvSpPr>
            <a:spLocks/>
          </p:cNvSpPr>
          <p:nvPr/>
        </p:nvSpPr>
        <p:spPr bwMode="auto">
          <a:xfrm>
            <a:off x="419101" y="4796368"/>
            <a:ext cx="300567" cy="294217"/>
          </a:xfrm>
          <a:custGeom>
            <a:avLst/>
            <a:gdLst>
              <a:gd name="T0" fmla="*/ 2147483647 w 1846"/>
              <a:gd name="T1" fmla="*/ 0 h 1801"/>
              <a:gd name="T2" fmla="*/ 2147483647 w 1846"/>
              <a:gd name="T3" fmla="*/ 2147483647 h 1801"/>
              <a:gd name="T4" fmla="*/ 2147483647 w 1846"/>
              <a:gd name="T5" fmla="*/ 2147483647 h 1801"/>
              <a:gd name="T6" fmla="*/ 2147483647 w 1846"/>
              <a:gd name="T7" fmla="*/ 2147483647 h 1801"/>
              <a:gd name="T8" fmla="*/ 2147483647 w 1846"/>
              <a:gd name="T9" fmla="*/ 2147483647 h 1801"/>
              <a:gd name="T10" fmla="*/ 2147483647 w 1846"/>
              <a:gd name="T11" fmla="*/ 2147483647 h 1801"/>
              <a:gd name="T12" fmla="*/ 2147483647 w 1846"/>
              <a:gd name="T13" fmla="*/ 0 h 1801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846" h="1801" extrusionOk="0">
                <a:moveTo>
                  <a:pt x="921" y="0"/>
                </a:moveTo>
                <a:cubicBezTo>
                  <a:pt x="452" y="0"/>
                  <a:pt x="59" y="373"/>
                  <a:pt x="36" y="859"/>
                </a:cubicBezTo>
                <a:cubicBezTo>
                  <a:pt x="0" y="1347"/>
                  <a:pt x="381" y="1763"/>
                  <a:pt x="881" y="1799"/>
                </a:cubicBezTo>
                <a:cubicBezTo>
                  <a:pt x="896" y="1800"/>
                  <a:pt x="911" y="1800"/>
                  <a:pt x="926" y="1800"/>
                </a:cubicBezTo>
                <a:cubicBezTo>
                  <a:pt x="1406" y="1800"/>
                  <a:pt x="1799" y="1427"/>
                  <a:pt x="1822" y="942"/>
                </a:cubicBezTo>
                <a:cubicBezTo>
                  <a:pt x="1846" y="442"/>
                  <a:pt x="1465" y="25"/>
                  <a:pt x="965" y="1"/>
                </a:cubicBezTo>
                <a:cubicBezTo>
                  <a:pt x="950" y="1"/>
                  <a:pt x="936" y="0"/>
                  <a:pt x="921" y="0"/>
                </a:cubicBezTo>
                <a:close/>
              </a:path>
            </a:pathLst>
          </a:custGeom>
          <a:solidFill>
            <a:srgbClr val="7FBFDA">
              <a:alpha val="20392"/>
            </a:srgbClr>
          </a:solidFill>
          <a:ln w="9525">
            <a:noFill/>
            <a:round/>
            <a:headEnd/>
            <a:tailEnd/>
          </a:ln>
        </p:spPr>
        <p:txBody>
          <a:bodyPr lIns="121776" tIns="121776" rIns="121776" bIns="121776" anchor="ctr"/>
          <a:lstStyle/>
          <a:p>
            <a:pPr>
              <a:defRPr/>
            </a:pPr>
            <a:endParaRPr lang="en-US" sz="2400"/>
          </a:p>
        </p:txBody>
      </p:sp>
      <p:sp>
        <p:nvSpPr>
          <p:cNvPr id="51" name="Google Shape;2108;p28"/>
          <p:cNvSpPr>
            <a:spLocks/>
          </p:cNvSpPr>
          <p:nvPr/>
        </p:nvSpPr>
        <p:spPr bwMode="auto">
          <a:xfrm>
            <a:off x="11482917" y="6278034"/>
            <a:ext cx="302683" cy="294217"/>
          </a:xfrm>
          <a:custGeom>
            <a:avLst/>
            <a:gdLst>
              <a:gd name="T0" fmla="*/ 2147483647 w 1846"/>
              <a:gd name="T1" fmla="*/ 2147483647 h 1801"/>
              <a:gd name="T2" fmla="*/ 2147483647 w 1846"/>
              <a:gd name="T3" fmla="*/ 2147483647 h 1801"/>
              <a:gd name="T4" fmla="*/ 2147483647 w 1846"/>
              <a:gd name="T5" fmla="*/ 2147483647 h 1801"/>
              <a:gd name="T6" fmla="*/ 2147483647 w 1846"/>
              <a:gd name="T7" fmla="*/ 2147483647 h 1801"/>
              <a:gd name="T8" fmla="*/ 2147483647 w 1846"/>
              <a:gd name="T9" fmla="*/ 2147483647 h 1801"/>
              <a:gd name="T10" fmla="*/ 2147483647 w 1846"/>
              <a:gd name="T11" fmla="*/ 2147483647 h 1801"/>
              <a:gd name="T12" fmla="*/ 2147483647 w 1846"/>
              <a:gd name="T13" fmla="*/ 2147483647 h 1801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846" h="1801" extrusionOk="0">
                <a:moveTo>
                  <a:pt x="932" y="1"/>
                </a:moveTo>
                <a:cubicBezTo>
                  <a:pt x="452" y="1"/>
                  <a:pt x="59" y="374"/>
                  <a:pt x="36" y="859"/>
                </a:cubicBezTo>
                <a:cubicBezTo>
                  <a:pt x="1" y="1347"/>
                  <a:pt x="382" y="1776"/>
                  <a:pt x="882" y="1800"/>
                </a:cubicBezTo>
                <a:cubicBezTo>
                  <a:pt x="896" y="1800"/>
                  <a:pt x="911" y="1801"/>
                  <a:pt x="926" y="1801"/>
                </a:cubicBezTo>
                <a:cubicBezTo>
                  <a:pt x="1406" y="1801"/>
                  <a:pt x="1799" y="1428"/>
                  <a:pt x="1822" y="942"/>
                </a:cubicBezTo>
                <a:cubicBezTo>
                  <a:pt x="1846" y="454"/>
                  <a:pt x="1465" y="26"/>
                  <a:pt x="977" y="2"/>
                </a:cubicBezTo>
                <a:cubicBezTo>
                  <a:pt x="962" y="1"/>
                  <a:pt x="947" y="1"/>
                  <a:pt x="932" y="1"/>
                </a:cubicBezTo>
                <a:close/>
              </a:path>
            </a:pathLst>
          </a:custGeom>
          <a:solidFill>
            <a:srgbClr val="7FBFDA">
              <a:alpha val="20392"/>
            </a:srgbClr>
          </a:solidFill>
          <a:ln w="9525">
            <a:noFill/>
            <a:round/>
            <a:headEnd/>
            <a:tailEnd/>
          </a:ln>
        </p:spPr>
        <p:txBody>
          <a:bodyPr lIns="121776" tIns="121776" rIns="121776" bIns="121776" anchor="ctr"/>
          <a:lstStyle/>
          <a:p>
            <a:pPr>
              <a:defRPr/>
            </a:pPr>
            <a:endParaRPr lang="en-US" sz="2400"/>
          </a:p>
        </p:txBody>
      </p:sp>
      <p:sp>
        <p:nvSpPr>
          <p:cNvPr id="52" name="Google Shape;2109;p28"/>
          <p:cNvSpPr>
            <a:spLocks/>
          </p:cNvSpPr>
          <p:nvPr/>
        </p:nvSpPr>
        <p:spPr bwMode="auto">
          <a:xfrm>
            <a:off x="10822517" y="5738284"/>
            <a:ext cx="302683" cy="294216"/>
          </a:xfrm>
          <a:custGeom>
            <a:avLst/>
            <a:gdLst>
              <a:gd name="T0" fmla="*/ 2147483647 w 1846"/>
              <a:gd name="T1" fmla="*/ 2147483647 h 1801"/>
              <a:gd name="T2" fmla="*/ 2147483647 w 1846"/>
              <a:gd name="T3" fmla="*/ 2147483647 h 1801"/>
              <a:gd name="T4" fmla="*/ 2147483647 w 1846"/>
              <a:gd name="T5" fmla="*/ 2147483647 h 1801"/>
              <a:gd name="T6" fmla="*/ 2147483647 w 1846"/>
              <a:gd name="T7" fmla="*/ 2147483647 h 1801"/>
              <a:gd name="T8" fmla="*/ 2147483647 w 1846"/>
              <a:gd name="T9" fmla="*/ 2147483647 h 1801"/>
              <a:gd name="T10" fmla="*/ 2147483647 w 1846"/>
              <a:gd name="T11" fmla="*/ 2147483647 h 1801"/>
              <a:gd name="T12" fmla="*/ 2147483647 w 1846"/>
              <a:gd name="T13" fmla="*/ 2147483647 h 1801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846" h="1801" extrusionOk="0">
                <a:moveTo>
                  <a:pt x="920" y="1"/>
                </a:moveTo>
                <a:cubicBezTo>
                  <a:pt x="440" y="1"/>
                  <a:pt x="47" y="374"/>
                  <a:pt x="24" y="859"/>
                </a:cubicBezTo>
                <a:cubicBezTo>
                  <a:pt x="0" y="1347"/>
                  <a:pt x="381" y="1776"/>
                  <a:pt x="870" y="1800"/>
                </a:cubicBezTo>
                <a:cubicBezTo>
                  <a:pt x="884" y="1800"/>
                  <a:pt x="899" y="1801"/>
                  <a:pt x="914" y="1801"/>
                </a:cubicBezTo>
                <a:cubicBezTo>
                  <a:pt x="1394" y="1801"/>
                  <a:pt x="1787" y="1428"/>
                  <a:pt x="1810" y="942"/>
                </a:cubicBezTo>
                <a:cubicBezTo>
                  <a:pt x="1846" y="454"/>
                  <a:pt x="1465" y="26"/>
                  <a:pt x="965" y="2"/>
                </a:cubicBezTo>
                <a:cubicBezTo>
                  <a:pt x="950" y="1"/>
                  <a:pt x="935" y="1"/>
                  <a:pt x="920" y="1"/>
                </a:cubicBezTo>
                <a:close/>
              </a:path>
            </a:pathLst>
          </a:custGeom>
          <a:solidFill>
            <a:srgbClr val="7FBFDA">
              <a:alpha val="20392"/>
            </a:srgbClr>
          </a:solidFill>
          <a:ln w="9525">
            <a:noFill/>
            <a:round/>
            <a:headEnd/>
            <a:tailEnd/>
          </a:ln>
        </p:spPr>
        <p:txBody>
          <a:bodyPr lIns="121776" tIns="121776" rIns="121776" bIns="121776" anchor="ctr"/>
          <a:lstStyle/>
          <a:p>
            <a:pPr>
              <a:defRPr/>
            </a:pPr>
            <a:endParaRPr lang="en-US" sz="2400"/>
          </a:p>
        </p:txBody>
      </p:sp>
      <p:sp>
        <p:nvSpPr>
          <p:cNvPr id="53" name="Google Shape;2110;p28"/>
          <p:cNvSpPr>
            <a:spLocks/>
          </p:cNvSpPr>
          <p:nvPr/>
        </p:nvSpPr>
        <p:spPr bwMode="auto">
          <a:xfrm>
            <a:off x="2366434" y="6163734"/>
            <a:ext cx="292100" cy="292100"/>
          </a:xfrm>
          <a:custGeom>
            <a:avLst/>
            <a:gdLst>
              <a:gd name="T0" fmla="*/ 2147483647 w 1787"/>
              <a:gd name="T1" fmla="*/ 0 h 1787"/>
              <a:gd name="T2" fmla="*/ 0 w 1787"/>
              <a:gd name="T3" fmla="*/ 2147483647 h 1787"/>
              <a:gd name="T4" fmla="*/ 2147483647 w 1787"/>
              <a:gd name="T5" fmla="*/ 2147483647 h 1787"/>
              <a:gd name="T6" fmla="*/ 2147483647 w 1787"/>
              <a:gd name="T7" fmla="*/ 2147483647 h 1787"/>
              <a:gd name="T8" fmla="*/ 2147483647 w 1787"/>
              <a:gd name="T9" fmla="*/ 0 h 178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787" h="1787" extrusionOk="0">
                <a:moveTo>
                  <a:pt x="893" y="0"/>
                </a:moveTo>
                <a:cubicBezTo>
                  <a:pt x="393" y="0"/>
                  <a:pt x="0" y="393"/>
                  <a:pt x="0" y="893"/>
                </a:cubicBezTo>
                <a:cubicBezTo>
                  <a:pt x="0" y="1381"/>
                  <a:pt x="393" y="1786"/>
                  <a:pt x="893" y="1786"/>
                </a:cubicBezTo>
                <a:cubicBezTo>
                  <a:pt x="1393" y="1786"/>
                  <a:pt x="1786" y="1381"/>
                  <a:pt x="1786" y="893"/>
                </a:cubicBezTo>
                <a:cubicBezTo>
                  <a:pt x="1786" y="393"/>
                  <a:pt x="1393" y="0"/>
                  <a:pt x="893" y="0"/>
                </a:cubicBezTo>
                <a:close/>
              </a:path>
            </a:pathLst>
          </a:custGeom>
          <a:solidFill>
            <a:srgbClr val="7FBFDA">
              <a:alpha val="20392"/>
            </a:srgbClr>
          </a:solidFill>
          <a:ln w="9525">
            <a:noFill/>
            <a:round/>
            <a:headEnd/>
            <a:tailEnd/>
          </a:ln>
        </p:spPr>
        <p:txBody>
          <a:bodyPr lIns="121776" tIns="121776" rIns="121776" bIns="121776" anchor="ctr"/>
          <a:lstStyle/>
          <a:p>
            <a:pPr>
              <a:defRPr/>
            </a:pPr>
            <a:endParaRPr lang="en-US" sz="2400"/>
          </a:p>
        </p:txBody>
      </p:sp>
      <p:sp>
        <p:nvSpPr>
          <p:cNvPr id="54" name="Google Shape;2111;p28"/>
          <p:cNvSpPr>
            <a:spLocks/>
          </p:cNvSpPr>
          <p:nvPr/>
        </p:nvSpPr>
        <p:spPr bwMode="auto">
          <a:xfrm>
            <a:off x="1610785" y="6163734"/>
            <a:ext cx="292100" cy="292100"/>
          </a:xfrm>
          <a:custGeom>
            <a:avLst/>
            <a:gdLst>
              <a:gd name="T0" fmla="*/ 2147483647 w 1787"/>
              <a:gd name="T1" fmla="*/ 2147483647 h 1787"/>
              <a:gd name="T2" fmla="*/ 0 w 1787"/>
              <a:gd name="T3" fmla="*/ 2147483647 h 1787"/>
              <a:gd name="T4" fmla="*/ 2147483647 w 1787"/>
              <a:gd name="T5" fmla="*/ 2147483647 h 1787"/>
              <a:gd name="T6" fmla="*/ 2147483647 w 1787"/>
              <a:gd name="T7" fmla="*/ 2147483647 h 1787"/>
              <a:gd name="T8" fmla="*/ 2147483647 w 1787"/>
              <a:gd name="T9" fmla="*/ 2147483647 h 178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787" h="1787" extrusionOk="0">
                <a:moveTo>
                  <a:pt x="893" y="1"/>
                </a:moveTo>
                <a:cubicBezTo>
                  <a:pt x="393" y="1"/>
                  <a:pt x="0" y="394"/>
                  <a:pt x="0" y="894"/>
                </a:cubicBezTo>
                <a:cubicBezTo>
                  <a:pt x="0" y="1394"/>
                  <a:pt x="393" y="1787"/>
                  <a:pt x="893" y="1787"/>
                </a:cubicBezTo>
                <a:cubicBezTo>
                  <a:pt x="1393" y="1787"/>
                  <a:pt x="1786" y="1394"/>
                  <a:pt x="1786" y="894"/>
                </a:cubicBezTo>
                <a:cubicBezTo>
                  <a:pt x="1786" y="394"/>
                  <a:pt x="1393" y="1"/>
                  <a:pt x="893" y="1"/>
                </a:cubicBezTo>
                <a:close/>
              </a:path>
            </a:pathLst>
          </a:custGeom>
          <a:solidFill>
            <a:srgbClr val="7FBFDA">
              <a:alpha val="20392"/>
            </a:srgbClr>
          </a:solidFill>
          <a:ln w="9525">
            <a:noFill/>
            <a:round/>
            <a:headEnd/>
            <a:tailEnd/>
          </a:ln>
        </p:spPr>
        <p:txBody>
          <a:bodyPr lIns="121776" tIns="121776" rIns="121776" bIns="121776" anchor="ctr"/>
          <a:lstStyle/>
          <a:p>
            <a:pPr>
              <a:defRPr/>
            </a:pPr>
            <a:endParaRPr lang="en-US" sz="2400"/>
          </a:p>
        </p:txBody>
      </p:sp>
      <p:sp>
        <p:nvSpPr>
          <p:cNvPr id="55" name="Google Shape;2112;p28"/>
          <p:cNvSpPr>
            <a:spLocks/>
          </p:cNvSpPr>
          <p:nvPr/>
        </p:nvSpPr>
        <p:spPr bwMode="auto">
          <a:xfrm>
            <a:off x="992718" y="6523568"/>
            <a:ext cx="292100" cy="294217"/>
          </a:xfrm>
          <a:custGeom>
            <a:avLst/>
            <a:gdLst>
              <a:gd name="T0" fmla="*/ 2147483647 w 1799"/>
              <a:gd name="T1" fmla="*/ 0 h 1798"/>
              <a:gd name="T2" fmla="*/ 0 w 1799"/>
              <a:gd name="T3" fmla="*/ 2147483647 h 1798"/>
              <a:gd name="T4" fmla="*/ 2147483647 w 1799"/>
              <a:gd name="T5" fmla="*/ 2147483647 h 1798"/>
              <a:gd name="T6" fmla="*/ 2147483647 w 1799"/>
              <a:gd name="T7" fmla="*/ 2147483647 h 1798"/>
              <a:gd name="T8" fmla="*/ 2147483647 w 1799"/>
              <a:gd name="T9" fmla="*/ 0 h 179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799" h="1798" extrusionOk="0">
                <a:moveTo>
                  <a:pt x="893" y="0"/>
                </a:moveTo>
                <a:cubicBezTo>
                  <a:pt x="405" y="0"/>
                  <a:pt x="0" y="405"/>
                  <a:pt x="0" y="893"/>
                </a:cubicBezTo>
                <a:cubicBezTo>
                  <a:pt x="0" y="1393"/>
                  <a:pt x="405" y="1798"/>
                  <a:pt x="893" y="1798"/>
                </a:cubicBezTo>
                <a:cubicBezTo>
                  <a:pt x="1394" y="1798"/>
                  <a:pt x="1798" y="1393"/>
                  <a:pt x="1798" y="893"/>
                </a:cubicBezTo>
                <a:cubicBezTo>
                  <a:pt x="1798" y="405"/>
                  <a:pt x="1394" y="0"/>
                  <a:pt x="893" y="0"/>
                </a:cubicBezTo>
                <a:close/>
              </a:path>
            </a:pathLst>
          </a:custGeom>
          <a:solidFill>
            <a:srgbClr val="7FBFDA">
              <a:alpha val="20392"/>
            </a:srgbClr>
          </a:solidFill>
          <a:ln w="9525">
            <a:noFill/>
            <a:round/>
            <a:headEnd/>
            <a:tailEnd/>
          </a:ln>
        </p:spPr>
        <p:txBody>
          <a:bodyPr lIns="121776" tIns="121776" rIns="121776" bIns="121776" anchor="ctr"/>
          <a:lstStyle/>
          <a:p>
            <a:pPr>
              <a:defRPr/>
            </a:pPr>
            <a:endParaRPr lang="en-US" sz="2400"/>
          </a:p>
        </p:txBody>
      </p:sp>
      <p:sp>
        <p:nvSpPr>
          <p:cNvPr id="56" name="Google Shape;2113;p28"/>
          <p:cNvSpPr>
            <a:spLocks/>
          </p:cNvSpPr>
          <p:nvPr/>
        </p:nvSpPr>
        <p:spPr bwMode="auto">
          <a:xfrm>
            <a:off x="808567" y="5765801"/>
            <a:ext cx="292100" cy="292100"/>
          </a:xfrm>
          <a:custGeom>
            <a:avLst/>
            <a:gdLst>
              <a:gd name="T0" fmla="*/ 2147483647 w 1787"/>
              <a:gd name="T1" fmla="*/ 2147483647 h 1799"/>
              <a:gd name="T2" fmla="*/ 0 w 1787"/>
              <a:gd name="T3" fmla="*/ 2147483647 h 1799"/>
              <a:gd name="T4" fmla="*/ 2147483647 w 1787"/>
              <a:gd name="T5" fmla="*/ 2147483647 h 1799"/>
              <a:gd name="T6" fmla="*/ 2147483647 w 1787"/>
              <a:gd name="T7" fmla="*/ 2147483647 h 1799"/>
              <a:gd name="T8" fmla="*/ 2147483647 w 1787"/>
              <a:gd name="T9" fmla="*/ 2147483647 h 179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787" h="1799" extrusionOk="0">
                <a:moveTo>
                  <a:pt x="893" y="1"/>
                </a:moveTo>
                <a:cubicBezTo>
                  <a:pt x="393" y="1"/>
                  <a:pt x="0" y="405"/>
                  <a:pt x="0" y="905"/>
                </a:cubicBezTo>
                <a:cubicBezTo>
                  <a:pt x="0" y="1394"/>
                  <a:pt x="393" y="1798"/>
                  <a:pt x="893" y="1798"/>
                </a:cubicBezTo>
                <a:cubicBezTo>
                  <a:pt x="1393" y="1798"/>
                  <a:pt x="1786" y="1394"/>
                  <a:pt x="1786" y="905"/>
                </a:cubicBezTo>
                <a:cubicBezTo>
                  <a:pt x="1786" y="405"/>
                  <a:pt x="1393" y="1"/>
                  <a:pt x="893" y="1"/>
                </a:cubicBezTo>
                <a:close/>
              </a:path>
            </a:pathLst>
          </a:custGeom>
          <a:solidFill>
            <a:srgbClr val="7FBFDA">
              <a:alpha val="20392"/>
            </a:srgbClr>
          </a:solidFill>
          <a:ln w="9525">
            <a:noFill/>
            <a:round/>
            <a:headEnd/>
            <a:tailEnd/>
          </a:ln>
        </p:spPr>
        <p:txBody>
          <a:bodyPr lIns="121776" tIns="121776" rIns="121776" bIns="121776" anchor="ctr"/>
          <a:lstStyle/>
          <a:p>
            <a:pPr>
              <a:defRPr/>
            </a:pPr>
            <a:endParaRPr lang="en-US" sz="2400"/>
          </a:p>
        </p:txBody>
      </p:sp>
      <p:sp>
        <p:nvSpPr>
          <p:cNvPr id="2059" name="Google Shape;2059;p28"/>
          <p:cNvSpPr txBox="1">
            <a:spLocks noGrp="1"/>
          </p:cNvSpPr>
          <p:nvPr>
            <p:ph type="title"/>
          </p:nvPr>
        </p:nvSpPr>
        <p:spPr>
          <a:xfrm>
            <a:off x="960000" y="736833"/>
            <a:ext cx="10080000" cy="1367200"/>
          </a:xfrm>
          <a:prstGeom prst="rect">
            <a:avLst/>
          </a:prstGeom>
        </p:spPr>
        <p:txBody>
          <a:bodyPr spcFirstLastPara="1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2800"/>
              <a:buNone/>
              <a:defRPr sz="7200">
                <a:solidFill>
                  <a:schemeClr val="dk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Coming Soon"/>
                <a:ea typeface="Coming Soon"/>
                <a:cs typeface="Coming Soon"/>
                <a:sym typeface="Coming Soon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Coming Soon"/>
                <a:ea typeface="Coming Soon"/>
                <a:cs typeface="Coming Soon"/>
                <a:sym typeface="Coming Soon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Coming Soon"/>
                <a:ea typeface="Coming Soon"/>
                <a:cs typeface="Coming Soon"/>
                <a:sym typeface="Coming Soon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Coming Soon"/>
                <a:ea typeface="Coming Soon"/>
                <a:cs typeface="Coming Soon"/>
                <a:sym typeface="Coming Soon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Coming Soon"/>
                <a:ea typeface="Coming Soon"/>
                <a:cs typeface="Coming Soon"/>
                <a:sym typeface="Coming Soon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Coming Soon"/>
                <a:ea typeface="Coming Soon"/>
                <a:cs typeface="Coming Soon"/>
                <a:sym typeface="Coming Soon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Coming Soon"/>
                <a:ea typeface="Coming Soon"/>
                <a:cs typeface="Coming Soon"/>
                <a:sym typeface="Coming Soon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Coming Soon"/>
                <a:ea typeface="Coming Soon"/>
                <a:cs typeface="Coming Soon"/>
                <a:sym typeface="Coming Soon"/>
              </a:defRPr>
            </a:lvl9pPr>
          </a:lstStyle>
          <a:p>
            <a:endParaRPr/>
          </a:p>
        </p:txBody>
      </p:sp>
      <p:sp>
        <p:nvSpPr>
          <p:cNvPr id="2" name="Freeform 2">
            <a:extLst>
              <a:ext uri="{FF2B5EF4-FFF2-40B4-BE49-F238E27FC236}">
                <a16:creationId xmlns:a16="http://schemas.microsoft.com/office/drawing/2014/main" id="{32DA7C96-E81D-392C-F95C-D2265E2BACDE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3333" b="-3333"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grpSp>
        <p:nvGrpSpPr>
          <p:cNvPr id="57" name="Group 3">
            <a:extLst>
              <a:ext uri="{FF2B5EF4-FFF2-40B4-BE49-F238E27FC236}">
                <a16:creationId xmlns:a16="http://schemas.microsoft.com/office/drawing/2014/main" id="{78E80284-DDE5-2D72-8002-E31B06F35F40}"/>
              </a:ext>
            </a:extLst>
          </p:cNvPr>
          <p:cNvGrpSpPr/>
          <p:nvPr userDrawn="1"/>
        </p:nvGrpSpPr>
        <p:grpSpPr>
          <a:xfrm>
            <a:off x="126124" y="281764"/>
            <a:ext cx="11981793" cy="6310422"/>
            <a:chOff x="0" y="0"/>
            <a:chExt cx="4053677" cy="1989520"/>
          </a:xfrm>
        </p:grpSpPr>
        <p:sp>
          <p:nvSpPr>
            <p:cNvPr id="58" name="Freeform 4">
              <a:extLst>
                <a:ext uri="{FF2B5EF4-FFF2-40B4-BE49-F238E27FC236}">
                  <a16:creationId xmlns:a16="http://schemas.microsoft.com/office/drawing/2014/main" id="{3FC40088-3920-BE89-0C73-9B98085B330A}"/>
                </a:ext>
              </a:extLst>
            </p:cNvPr>
            <p:cNvSpPr/>
            <p:nvPr/>
          </p:nvSpPr>
          <p:spPr>
            <a:xfrm>
              <a:off x="0" y="0"/>
              <a:ext cx="4053677" cy="1989520"/>
            </a:xfrm>
            <a:custGeom>
              <a:avLst/>
              <a:gdLst/>
              <a:ahLst/>
              <a:cxnLst/>
              <a:rect l="l" t="t" r="r" b="b"/>
              <a:pathLst>
                <a:path w="4053677" h="1989520">
                  <a:moveTo>
                    <a:pt x="7042" y="0"/>
                  </a:moveTo>
                  <a:lnTo>
                    <a:pt x="4046635" y="0"/>
                  </a:lnTo>
                  <a:cubicBezTo>
                    <a:pt x="4050524" y="0"/>
                    <a:pt x="4053677" y="3153"/>
                    <a:pt x="4053677" y="7042"/>
                  </a:cubicBezTo>
                  <a:lnTo>
                    <a:pt x="4053677" y="1982478"/>
                  </a:lnTo>
                  <a:cubicBezTo>
                    <a:pt x="4053677" y="1984345"/>
                    <a:pt x="4052936" y="1986137"/>
                    <a:pt x="4051615" y="1987457"/>
                  </a:cubicBezTo>
                  <a:cubicBezTo>
                    <a:pt x="4050294" y="1988778"/>
                    <a:pt x="4048503" y="1989520"/>
                    <a:pt x="4046635" y="1989520"/>
                  </a:cubicBezTo>
                  <a:lnTo>
                    <a:pt x="7042" y="1989520"/>
                  </a:lnTo>
                  <a:cubicBezTo>
                    <a:pt x="5174" y="1989520"/>
                    <a:pt x="3383" y="1988778"/>
                    <a:pt x="2063" y="1987457"/>
                  </a:cubicBezTo>
                  <a:cubicBezTo>
                    <a:pt x="742" y="1986137"/>
                    <a:pt x="0" y="1984345"/>
                    <a:pt x="0" y="1982478"/>
                  </a:cubicBezTo>
                  <a:lnTo>
                    <a:pt x="0" y="7042"/>
                  </a:lnTo>
                  <a:cubicBezTo>
                    <a:pt x="0" y="5174"/>
                    <a:pt x="742" y="3383"/>
                    <a:pt x="2063" y="2063"/>
                  </a:cubicBezTo>
                  <a:cubicBezTo>
                    <a:pt x="3383" y="742"/>
                    <a:pt x="5174" y="0"/>
                    <a:pt x="7042" y="0"/>
                  </a:cubicBezTo>
                  <a:close/>
                </a:path>
              </a:pathLst>
            </a:custGeom>
            <a:solidFill>
              <a:srgbClr val="FFFAF5"/>
            </a:solidFill>
            <a:ln w="6667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pPr marL="0" marR="0" lvl="0" indent="0" algn="l" defTabSz="60963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endParaRPr>
            </a:p>
          </p:txBody>
        </p:sp>
        <p:sp>
          <p:nvSpPr>
            <p:cNvPr id="59" name="TextBox 5">
              <a:extLst>
                <a:ext uri="{FF2B5EF4-FFF2-40B4-BE49-F238E27FC236}">
                  <a16:creationId xmlns:a16="http://schemas.microsoft.com/office/drawing/2014/main" id="{61894846-2D5C-9F58-330B-74E56766C197}"/>
                </a:ext>
              </a:extLst>
            </p:cNvPr>
            <p:cNvSpPr txBox="1"/>
            <p:nvPr/>
          </p:nvSpPr>
          <p:spPr>
            <a:xfrm>
              <a:off x="0" y="-38100"/>
              <a:ext cx="4053677" cy="2027620"/>
            </a:xfrm>
            <a:prstGeom prst="rect">
              <a:avLst/>
            </a:prstGeom>
          </p:spPr>
          <p:txBody>
            <a:bodyPr lIns="33867" tIns="33867" rIns="33867" bIns="33867" rtlCol="0" anchor="ctr"/>
            <a:lstStyle/>
            <a:p>
              <a:pPr marL="0" marR="0" lvl="0" indent="0" algn="ctr" defTabSz="609630" rtl="0" eaLnBrk="1" fontAlgn="auto" latinLnBrk="0" hangingPunct="1">
                <a:lnSpc>
                  <a:spcPts val="1773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40007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A44453-0400-4C43-9976-0D03BD583E72}" type="datetimeFigureOut">
              <a:rPr lang="zh-CN" altLang="en-US" smtClean="0"/>
              <a:t>2026/4/29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2B88B5-5083-40FD-B34D-9B8B9123660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A44453-0400-4C43-9976-0D03BD583E72}" type="datetimeFigureOut">
              <a:rPr lang="zh-CN" altLang="en-US" smtClean="0"/>
              <a:t>2026/4/29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2B88B5-5083-40FD-B34D-9B8B9123660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A44453-0400-4C43-9976-0D03BD583E72}" type="datetimeFigureOut">
              <a:rPr lang="zh-CN" altLang="en-US" smtClean="0"/>
              <a:t>2026/4/29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2B88B5-5083-40FD-B34D-9B8B9123660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3" Type="http://schemas.openxmlformats.org/officeDocument/2006/relationships/slideLayout" Target="../slideLayouts/slideLayout37.xml"/><Relationship Id="rId7" Type="http://schemas.openxmlformats.org/officeDocument/2006/relationships/slideLayout" Target="../slideLayouts/slideLayout41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45.xml"/><Relationship Id="rId5" Type="http://schemas.openxmlformats.org/officeDocument/2006/relationships/slideLayout" Target="../slideLayouts/slideLayout39.xml"/><Relationship Id="rId10" Type="http://schemas.openxmlformats.org/officeDocument/2006/relationships/slideLayout" Target="../slideLayouts/slideLayout44.xml"/><Relationship Id="rId4" Type="http://schemas.openxmlformats.org/officeDocument/2006/relationships/slideLayout" Target="../slideLayouts/slideLayout38.xml"/><Relationship Id="rId9" Type="http://schemas.openxmlformats.org/officeDocument/2006/relationships/slideLayout" Target="../slideLayouts/slideLayout43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3.xml"/><Relationship Id="rId13" Type="http://schemas.openxmlformats.org/officeDocument/2006/relationships/image" Target="../media/image4.png"/><Relationship Id="rId3" Type="http://schemas.openxmlformats.org/officeDocument/2006/relationships/slideLayout" Target="../slideLayouts/slideLayout48.xml"/><Relationship Id="rId7" Type="http://schemas.openxmlformats.org/officeDocument/2006/relationships/slideLayout" Target="../slideLayouts/slideLayout52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7.xml"/><Relationship Id="rId1" Type="http://schemas.openxmlformats.org/officeDocument/2006/relationships/slideLayout" Target="../slideLayouts/slideLayout46.xml"/><Relationship Id="rId6" Type="http://schemas.openxmlformats.org/officeDocument/2006/relationships/slideLayout" Target="../slideLayouts/slideLayout51.xml"/><Relationship Id="rId11" Type="http://schemas.openxmlformats.org/officeDocument/2006/relationships/slideLayout" Target="../slideLayouts/slideLayout56.xml"/><Relationship Id="rId5" Type="http://schemas.openxmlformats.org/officeDocument/2006/relationships/slideLayout" Target="../slideLayouts/slideLayout50.xml"/><Relationship Id="rId10" Type="http://schemas.openxmlformats.org/officeDocument/2006/relationships/slideLayout" Target="../slideLayouts/slideLayout55.xml"/><Relationship Id="rId4" Type="http://schemas.openxmlformats.org/officeDocument/2006/relationships/slideLayout" Target="../slideLayouts/slideLayout49.xml"/><Relationship Id="rId9" Type="http://schemas.openxmlformats.org/officeDocument/2006/relationships/slideLayout" Target="../slideLayouts/slideLayout54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4.xml"/><Relationship Id="rId13" Type="http://schemas.openxmlformats.org/officeDocument/2006/relationships/slideLayout" Target="../slideLayouts/slideLayout69.xml"/><Relationship Id="rId3" Type="http://schemas.openxmlformats.org/officeDocument/2006/relationships/slideLayout" Target="../slideLayouts/slideLayout59.xml"/><Relationship Id="rId7" Type="http://schemas.openxmlformats.org/officeDocument/2006/relationships/slideLayout" Target="../slideLayouts/slideLayout63.xml"/><Relationship Id="rId12" Type="http://schemas.openxmlformats.org/officeDocument/2006/relationships/slideLayout" Target="../slideLayouts/slideLayout68.xml"/><Relationship Id="rId2" Type="http://schemas.openxmlformats.org/officeDocument/2006/relationships/slideLayout" Target="../slideLayouts/slideLayout58.xml"/><Relationship Id="rId1" Type="http://schemas.openxmlformats.org/officeDocument/2006/relationships/slideLayout" Target="../slideLayouts/slideLayout57.xml"/><Relationship Id="rId6" Type="http://schemas.openxmlformats.org/officeDocument/2006/relationships/slideLayout" Target="../slideLayouts/slideLayout62.xml"/><Relationship Id="rId11" Type="http://schemas.openxmlformats.org/officeDocument/2006/relationships/slideLayout" Target="../slideLayouts/slideLayout67.xml"/><Relationship Id="rId5" Type="http://schemas.openxmlformats.org/officeDocument/2006/relationships/slideLayout" Target="../slideLayouts/slideLayout61.xml"/><Relationship Id="rId10" Type="http://schemas.openxmlformats.org/officeDocument/2006/relationships/slideLayout" Target="../slideLayouts/slideLayout66.xml"/><Relationship Id="rId4" Type="http://schemas.openxmlformats.org/officeDocument/2006/relationships/slideLayout" Target="../slideLayouts/slideLayout60.xml"/><Relationship Id="rId9" Type="http://schemas.openxmlformats.org/officeDocument/2006/relationships/slideLayout" Target="../slideLayouts/slideLayout65.xml"/><Relationship Id="rId14" Type="http://schemas.openxmlformats.org/officeDocument/2006/relationships/theme" Target="../theme/theme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A44453-0400-4C43-9976-0D03BD583E72}" type="datetimeFigureOut">
              <a:rPr lang="zh-CN" altLang="en-US" smtClean="0"/>
              <a:t>2026/4/29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2B88B5-5083-40FD-B34D-9B8B9123660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Odibee Sans"/>
              <a:buNone/>
              <a:defRPr sz="2800">
                <a:solidFill>
                  <a:srgbClr val="434343"/>
                </a:solidFill>
                <a:latin typeface="Odibee Sans"/>
                <a:ea typeface="Odibee Sans"/>
                <a:cs typeface="Odibee Sans"/>
                <a:sym typeface="Odibee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Odibee Sans"/>
              <a:buNone/>
              <a:defRPr sz="2800">
                <a:solidFill>
                  <a:srgbClr val="434343"/>
                </a:solidFill>
                <a:latin typeface="Odibee Sans"/>
                <a:ea typeface="Odibee Sans"/>
                <a:cs typeface="Odibee Sans"/>
                <a:sym typeface="Odibee Sa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Odibee Sans"/>
              <a:buNone/>
              <a:defRPr sz="2800">
                <a:solidFill>
                  <a:srgbClr val="434343"/>
                </a:solidFill>
                <a:latin typeface="Odibee Sans"/>
                <a:ea typeface="Odibee Sans"/>
                <a:cs typeface="Odibee Sans"/>
                <a:sym typeface="Odibee Sa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Odibee Sans"/>
              <a:buNone/>
              <a:defRPr sz="2800">
                <a:solidFill>
                  <a:srgbClr val="434343"/>
                </a:solidFill>
                <a:latin typeface="Odibee Sans"/>
                <a:ea typeface="Odibee Sans"/>
                <a:cs typeface="Odibee Sans"/>
                <a:sym typeface="Odibee Sa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Odibee Sans"/>
              <a:buNone/>
              <a:defRPr sz="2800">
                <a:solidFill>
                  <a:srgbClr val="434343"/>
                </a:solidFill>
                <a:latin typeface="Odibee Sans"/>
                <a:ea typeface="Odibee Sans"/>
                <a:cs typeface="Odibee Sans"/>
                <a:sym typeface="Odibee Sa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Odibee Sans"/>
              <a:buNone/>
              <a:defRPr sz="2800">
                <a:solidFill>
                  <a:srgbClr val="434343"/>
                </a:solidFill>
                <a:latin typeface="Odibee Sans"/>
                <a:ea typeface="Odibee Sans"/>
                <a:cs typeface="Odibee Sans"/>
                <a:sym typeface="Odibee Sa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Odibee Sans"/>
              <a:buNone/>
              <a:defRPr sz="2800">
                <a:solidFill>
                  <a:srgbClr val="434343"/>
                </a:solidFill>
                <a:latin typeface="Odibee Sans"/>
                <a:ea typeface="Odibee Sans"/>
                <a:cs typeface="Odibee Sans"/>
                <a:sym typeface="Odibee Sa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Odibee Sans"/>
              <a:buNone/>
              <a:defRPr sz="2800">
                <a:solidFill>
                  <a:srgbClr val="434343"/>
                </a:solidFill>
                <a:latin typeface="Odibee Sans"/>
                <a:ea typeface="Odibee Sans"/>
                <a:cs typeface="Odibee Sans"/>
                <a:sym typeface="Odibee Sa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Odibee Sans"/>
              <a:buNone/>
              <a:defRPr sz="2800">
                <a:solidFill>
                  <a:srgbClr val="434343"/>
                </a:solidFill>
                <a:latin typeface="Odibee Sans"/>
                <a:ea typeface="Odibee Sans"/>
                <a:cs typeface="Odibee Sans"/>
                <a:sym typeface="Odibee Sans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8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Font typeface="Didact Gothic"/>
              <a:buChar char="●"/>
              <a:defRPr sz="1800">
                <a:solidFill>
                  <a:srgbClr val="434343"/>
                </a:solidFill>
                <a:latin typeface="Didact Gothic"/>
                <a:ea typeface="Didact Gothic"/>
                <a:cs typeface="Didact Gothic"/>
                <a:sym typeface="Didact Gothic"/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400"/>
              <a:buFont typeface="Didact Gothic"/>
              <a:buChar char="○"/>
              <a:defRPr>
                <a:solidFill>
                  <a:srgbClr val="434343"/>
                </a:solidFill>
                <a:latin typeface="Didact Gothic"/>
                <a:ea typeface="Didact Gothic"/>
                <a:cs typeface="Didact Gothic"/>
                <a:sym typeface="Didact Gothic"/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400"/>
              <a:buFont typeface="Didact Gothic"/>
              <a:buChar char="■"/>
              <a:defRPr>
                <a:solidFill>
                  <a:srgbClr val="434343"/>
                </a:solidFill>
                <a:latin typeface="Didact Gothic"/>
                <a:ea typeface="Didact Gothic"/>
                <a:cs typeface="Didact Gothic"/>
                <a:sym typeface="Didact Gothic"/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400"/>
              <a:buFont typeface="Didact Gothic"/>
              <a:buChar char="●"/>
              <a:defRPr>
                <a:solidFill>
                  <a:srgbClr val="434343"/>
                </a:solidFill>
                <a:latin typeface="Didact Gothic"/>
                <a:ea typeface="Didact Gothic"/>
                <a:cs typeface="Didact Gothic"/>
                <a:sym typeface="Didact Gothic"/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400"/>
              <a:buFont typeface="Didact Gothic"/>
              <a:buChar char="○"/>
              <a:defRPr>
                <a:solidFill>
                  <a:srgbClr val="434343"/>
                </a:solidFill>
                <a:latin typeface="Didact Gothic"/>
                <a:ea typeface="Didact Gothic"/>
                <a:cs typeface="Didact Gothic"/>
                <a:sym typeface="Didact Gothic"/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400"/>
              <a:buFont typeface="Didact Gothic"/>
              <a:buChar char="■"/>
              <a:defRPr>
                <a:solidFill>
                  <a:srgbClr val="434343"/>
                </a:solidFill>
                <a:latin typeface="Didact Gothic"/>
                <a:ea typeface="Didact Gothic"/>
                <a:cs typeface="Didact Gothic"/>
                <a:sym typeface="Didact Gothic"/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400"/>
              <a:buFont typeface="Didact Gothic"/>
              <a:buChar char="●"/>
              <a:defRPr>
                <a:solidFill>
                  <a:srgbClr val="434343"/>
                </a:solidFill>
                <a:latin typeface="Didact Gothic"/>
                <a:ea typeface="Didact Gothic"/>
                <a:cs typeface="Didact Gothic"/>
                <a:sym typeface="Didact Gothic"/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400"/>
              <a:buFont typeface="Didact Gothic"/>
              <a:buChar char="○"/>
              <a:defRPr>
                <a:solidFill>
                  <a:srgbClr val="434343"/>
                </a:solidFill>
                <a:latin typeface="Didact Gothic"/>
                <a:ea typeface="Didact Gothic"/>
                <a:cs typeface="Didact Gothic"/>
                <a:sym typeface="Didact Gothic"/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rgbClr val="434343"/>
              </a:buClr>
              <a:buSzPts val="1400"/>
              <a:buFont typeface="Didact Gothic"/>
              <a:buChar char="■"/>
              <a:defRPr>
                <a:solidFill>
                  <a:srgbClr val="434343"/>
                </a:solidFill>
                <a:latin typeface="Didact Gothic"/>
                <a:ea typeface="Didact Gothic"/>
                <a:cs typeface="Didact Gothic"/>
                <a:sym typeface="Didact Gothic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847454314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78" r:id="rId1"/>
    <p:sldLayoutId id="2147483681" r:id="rId2"/>
    <p:sldLayoutId id="2147483682" r:id="rId3"/>
    <p:sldLayoutId id="2147483683" r:id="rId4"/>
    <p:sldLayoutId id="2147483684" r:id="rId5"/>
    <p:sldLayoutId id="2147483687" r:id="rId6"/>
    <p:sldLayoutId id="2147483688" r:id="rId7"/>
    <p:sldLayoutId id="2147483689" r:id="rId8"/>
    <p:sldLayoutId id="2147483690" r:id="rId9"/>
    <p:sldLayoutId id="2147483691" r:id="rId10"/>
    <p:sldLayoutId id="2147483692" r:id="rId11"/>
    <p:sldLayoutId id="2147483693" r:id="rId1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04800" y="183092"/>
            <a:ext cx="5486400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4800" y="1066800"/>
            <a:ext cx="5486400" cy="30173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04800" y="4237567"/>
            <a:ext cx="14224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4/29/2026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082800" y="4237567"/>
            <a:ext cx="19304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68800" y="4237567"/>
            <a:ext cx="14224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18846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  <p:sldLayoutId id="2147483710" r:id="rId3"/>
    <p:sldLayoutId id="2147483711" r:id="rId4"/>
    <p:sldLayoutId id="2147483712" r:id="rId5"/>
    <p:sldLayoutId id="2147483713" r:id="rId6"/>
    <p:sldLayoutId id="2147483714" r:id="rId7"/>
    <p:sldLayoutId id="2147483715" r:id="rId8"/>
    <p:sldLayoutId id="2147483716" r:id="rId9"/>
    <p:sldLayoutId id="2147483717" r:id="rId10"/>
    <p:sldLayoutId id="2147483718" r:id="rId11"/>
  </p:sldLayoutIdLst>
  <p:txStyles>
    <p:titleStyle>
      <a:lvl1pPr algn="ctr" defTabSz="609630" rtl="0" eaLnBrk="1" latinLnBrk="0" hangingPunct="1">
        <a:spcBef>
          <a:spcPct val="0"/>
        </a:spcBef>
        <a:buNone/>
        <a:defRPr sz="293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11" indent="-228611" algn="l" defTabSz="609630" rtl="0" eaLnBrk="1" latinLnBrk="0" hangingPunct="1">
        <a:spcBef>
          <a:spcPct val="20000"/>
        </a:spcBef>
        <a:buFont typeface="Arial" pitchFamily="34" charset="0"/>
        <a:buChar char="•"/>
        <a:defRPr sz="2133" kern="1200">
          <a:solidFill>
            <a:schemeClr val="tx1"/>
          </a:solidFill>
          <a:latin typeface="+mn-lt"/>
          <a:ea typeface="+mn-ea"/>
          <a:cs typeface="+mn-cs"/>
        </a:defRPr>
      </a:lvl1pPr>
      <a:lvl2pPr marL="495325" indent="-190510" algn="l" defTabSz="609630" rtl="0" eaLnBrk="1" latinLnBrk="0" hangingPunct="1">
        <a:spcBef>
          <a:spcPct val="20000"/>
        </a:spcBef>
        <a:buFont typeface="Arial" pitchFamily="34" charset="0"/>
        <a:buChar char="–"/>
        <a:defRPr sz="1867" kern="1200">
          <a:solidFill>
            <a:schemeClr val="tx1"/>
          </a:solidFill>
          <a:latin typeface="+mn-lt"/>
          <a:ea typeface="+mn-ea"/>
          <a:cs typeface="+mn-cs"/>
        </a:defRPr>
      </a:lvl2pPr>
      <a:lvl3pPr marL="762038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66853" indent="-152408" algn="l" defTabSz="609630" rtl="0" eaLnBrk="1" latinLnBrk="0" hangingPunct="1">
        <a:spcBef>
          <a:spcPct val="20000"/>
        </a:spcBef>
        <a:buFont typeface="Arial" pitchFamily="34" charset="0"/>
        <a:buChar char="–"/>
        <a:defRPr sz="1333" kern="1200">
          <a:solidFill>
            <a:schemeClr val="tx1"/>
          </a:solidFill>
          <a:latin typeface="+mn-lt"/>
          <a:ea typeface="+mn-ea"/>
          <a:cs typeface="+mn-cs"/>
        </a:defRPr>
      </a:lvl4pPr>
      <a:lvl5pPr marL="1371669" indent="-152408" algn="l" defTabSz="609630" rtl="0" eaLnBrk="1" latinLnBrk="0" hangingPunct="1">
        <a:spcBef>
          <a:spcPct val="20000"/>
        </a:spcBef>
        <a:buFont typeface="Arial" pitchFamily="34" charset="0"/>
        <a:buChar char="»"/>
        <a:defRPr sz="1333" kern="1200">
          <a:solidFill>
            <a:schemeClr val="tx1"/>
          </a:solidFill>
          <a:latin typeface="+mn-lt"/>
          <a:ea typeface="+mn-ea"/>
          <a:cs typeface="+mn-cs"/>
        </a:defRPr>
      </a:lvl5pPr>
      <a:lvl6pPr marL="1676484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6pPr>
      <a:lvl7pPr marL="1981299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7pPr>
      <a:lvl8pPr marL="2286114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8pPr>
      <a:lvl9pPr marL="2590930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1pPr>
      <a:lvl2pPr marL="304815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2pPr>
      <a:lvl3pPr marL="609630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914446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219261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1524076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91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2133707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2438522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04800" y="183092"/>
            <a:ext cx="5486400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4800" y="1066800"/>
            <a:ext cx="5486400" cy="30173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04800" y="4237567"/>
            <a:ext cx="14224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4/29/2026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082800" y="4237567"/>
            <a:ext cx="19304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68800" y="4237567"/>
            <a:ext cx="14224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80783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0" r:id="rId1"/>
    <p:sldLayoutId id="2147483721" r:id="rId2"/>
    <p:sldLayoutId id="2147483722" r:id="rId3"/>
    <p:sldLayoutId id="2147483723" r:id="rId4"/>
    <p:sldLayoutId id="2147483724" r:id="rId5"/>
    <p:sldLayoutId id="2147483725" r:id="rId6"/>
    <p:sldLayoutId id="2147483726" r:id="rId7"/>
    <p:sldLayoutId id="2147483727" r:id="rId8"/>
    <p:sldLayoutId id="2147483728" r:id="rId9"/>
    <p:sldLayoutId id="2147483729" r:id="rId10"/>
    <p:sldLayoutId id="2147483730" r:id="rId11"/>
  </p:sldLayoutIdLst>
  <p:txStyles>
    <p:titleStyle>
      <a:lvl1pPr algn="ctr" defTabSz="609630" rtl="0" eaLnBrk="1" latinLnBrk="0" hangingPunct="1">
        <a:spcBef>
          <a:spcPct val="0"/>
        </a:spcBef>
        <a:buNone/>
        <a:defRPr sz="293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11" indent="-228611" algn="l" defTabSz="609630" rtl="0" eaLnBrk="1" latinLnBrk="0" hangingPunct="1">
        <a:spcBef>
          <a:spcPct val="20000"/>
        </a:spcBef>
        <a:buFont typeface="Arial" pitchFamily="34" charset="0"/>
        <a:buChar char="•"/>
        <a:defRPr sz="2133" kern="1200">
          <a:solidFill>
            <a:schemeClr val="tx1"/>
          </a:solidFill>
          <a:latin typeface="+mn-lt"/>
          <a:ea typeface="+mn-ea"/>
          <a:cs typeface="+mn-cs"/>
        </a:defRPr>
      </a:lvl1pPr>
      <a:lvl2pPr marL="495325" indent="-190510" algn="l" defTabSz="609630" rtl="0" eaLnBrk="1" latinLnBrk="0" hangingPunct="1">
        <a:spcBef>
          <a:spcPct val="20000"/>
        </a:spcBef>
        <a:buFont typeface="Arial" pitchFamily="34" charset="0"/>
        <a:buChar char="–"/>
        <a:defRPr sz="1867" kern="1200">
          <a:solidFill>
            <a:schemeClr val="tx1"/>
          </a:solidFill>
          <a:latin typeface="+mn-lt"/>
          <a:ea typeface="+mn-ea"/>
          <a:cs typeface="+mn-cs"/>
        </a:defRPr>
      </a:lvl2pPr>
      <a:lvl3pPr marL="762038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66853" indent="-152408" algn="l" defTabSz="609630" rtl="0" eaLnBrk="1" latinLnBrk="0" hangingPunct="1">
        <a:spcBef>
          <a:spcPct val="20000"/>
        </a:spcBef>
        <a:buFont typeface="Arial" pitchFamily="34" charset="0"/>
        <a:buChar char="–"/>
        <a:defRPr sz="1333" kern="1200">
          <a:solidFill>
            <a:schemeClr val="tx1"/>
          </a:solidFill>
          <a:latin typeface="+mn-lt"/>
          <a:ea typeface="+mn-ea"/>
          <a:cs typeface="+mn-cs"/>
        </a:defRPr>
      </a:lvl4pPr>
      <a:lvl5pPr marL="1371669" indent="-152408" algn="l" defTabSz="609630" rtl="0" eaLnBrk="1" latinLnBrk="0" hangingPunct="1">
        <a:spcBef>
          <a:spcPct val="20000"/>
        </a:spcBef>
        <a:buFont typeface="Arial" pitchFamily="34" charset="0"/>
        <a:buChar char="»"/>
        <a:defRPr sz="1333" kern="1200">
          <a:solidFill>
            <a:schemeClr val="tx1"/>
          </a:solidFill>
          <a:latin typeface="+mn-lt"/>
          <a:ea typeface="+mn-ea"/>
          <a:cs typeface="+mn-cs"/>
        </a:defRPr>
      </a:lvl5pPr>
      <a:lvl6pPr marL="1676484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6pPr>
      <a:lvl7pPr marL="1981299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7pPr>
      <a:lvl8pPr marL="2286114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8pPr>
      <a:lvl9pPr marL="2590930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1pPr>
      <a:lvl2pPr marL="304815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2pPr>
      <a:lvl3pPr marL="609630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914446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219261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1524076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91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2133707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2438522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04800" y="183092"/>
            <a:ext cx="5486400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4800" y="1066800"/>
            <a:ext cx="5486400" cy="30173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04800" y="4237567"/>
            <a:ext cx="14224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4/29/2026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082800" y="4237567"/>
            <a:ext cx="19304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68800" y="4237567"/>
            <a:ext cx="14224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E00D093-ABAB-8521-C3AD-9344647CD8A2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18592" y="196709"/>
            <a:ext cx="1456042" cy="14560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48276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2" r:id="rId1"/>
    <p:sldLayoutId id="2147483733" r:id="rId2"/>
    <p:sldLayoutId id="2147483734" r:id="rId3"/>
    <p:sldLayoutId id="2147483735" r:id="rId4"/>
    <p:sldLayoutId id="2147483736" r:id="rId5"/>
    <p:sldLayoutId id="2147483737" r:id="rId6"/>
    <p:sldLayoutId id="2147483738" r:id="rId7"/>
    <p:sldLayoutId id="2147483739" r:id="rId8"/>
    <p:sldLayoutId id="2147483740" r:id="rId9"/>
    <p:sldLayoutId id="2147483741" r:id="rId10"/>
    <p:sldLayoutId id="2147483742" r:id="rId11"/>
  </p:sldLayoutIdLst>
  <p:txStyles>
    <p:titleStyle>
      <a:lvl1pPr algn="ctr" defTabSz="609630" rtl="0" eaLnBrk="1" latinLnBrk="0" hangingPunct="1">
        <a:spcBef>
          <a:spcPct val="0"/>
        </a:spcBef>
        <a:buNone/>
        <a:defRPr sz="293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11" indent="-228611" algn="l" defTabSz="609630" rtl="0" eaLnBrk="1" latinLnBrk="0" hangingPunct="1">
        <a:spcBef>
          <a:spcPct val="20000"/>
        </a:spcBef>
        <a:buFont typeface="Arial" pitchFamily="34" charset="0"/>
        <a:buChar char="•"/>
        <a:defRPr sz="2133" kern="1200">
          <a:solidFill>
            <a:schemeClr val="tx1"/>
          </a:solidFill>
          <a:latin typeface="+mn-lt"/>
          <a:ea typeface="+mn-ea"/>
          <a:cs typeface="+mn-cs"/>
        </a:defRPr>
      </a:lvl1pPr>
      <a:lvl2pPr marL="495325" indent="-190510" algn="l" defTabSz="609630" rtl="0" eaLnBrk="1" latinLnBrk="0" hangingPunct="1">
        <a:spcBef>
          <a:spcPct val="20000"/>
        </a:spcBef>
        <a:buFont typeface="Arial" pitchFamily="34" charset="0"/>
        <a:buChar char="–"/>
        <a:defRPr sz="1867" kern="1200">
          <a:solidFill>
            <a:schemeClr val="tx1"/>
          </a:solidFill>
          <a:latin typeface="+mn-lt"/>
          <a:ea typeface="+mn-ea"/>
          <a:cs typeface="+mn-cs"/>
        </a:defRPr>
      </a:lvl2pPr>
      <a:lvl3pPr marL="762038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66853" indent="-152408" algn="l" defTabSz="609630" rtl="0" eaLnBrk="1" latinLnBrk="0" hangingPunct="1">
        <a:spcBef>
          <a:spcPct val="20000"/>
        </a:spcBef>
        <a:buFont typeface="Arial" pitchFamily="34" charset="0"/>
        <a:buChar char="–"/>
        <a:defRPr sz="1333" kern="1200">
          <a:solidFill>
            <a:schemeClr val="tx1"/>
          </a:solidFill>
          <a:latin typeface="+mn-lt"/>
          <a:ea typeface="+mn-ea"/>
          <a:cs typeface="+mn-cs"/>
        </a:defRPr>
      </a:lvl4pPr>
      <a:lvl5pPr marL="1371669" indent="-152408" algn="l" defTabSz="609630" rtl="0" eaLnBrk="1" latinLnBrk="0" hangingPunct="1">
        <a:spcBef>
          <a:spcPct val="20000"/>
        </a:spcBef>
        <a:buFont typeface="Arial" pitchFamily="34" charset="0"/>
        <a:buChar char="»"/>
        <a:defRPr sz="1333" kern="1200">
          <a:solidFill>
            <a:schemeClr val="tx1"/>
          </a:solidFill>
          <a:latin typeface="+mn-lt"/>
          <a:ea typeface="+mn-ea"/>
          <a:cs typeface="+mn-cs"/>
        </a:defRPr>
      </a:lvl5pPr>
      <a:lvl6pPr marL="1676484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6pPr>
      <a:lvl7pPr marL="1981299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7pPr>
      <a:lvl8pPr marL="2286114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8pPr>
      <a:lvl9pPr marL="2590930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1pPr>
      <a:lvl2pPr marL="304815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2pPr>
      <a:lvl3pPr marL="609630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914446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219261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1524076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91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2133707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2438522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 vert="horz" lIns="91428" tIns="45714" rIns="91428" bIns="45714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28" tIns="45714" rIns="91428" bIns="45714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28" tIns="45714" rIns="91428" bIns="45714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EF851F-4C9B-4ED8-A706-7687066F5A2C}" type="datetimeFigureOut">
              <a:rPr lang="en-US" smtClean="0"/>
              <a:pPr/>
              <a:t>4/29/2026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28" tIns="45714" rIns="91428" bIns="45714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28" tIns="45714" rIns="91428" bIns="45714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F2045C-80A1-433A-B3B9-3018D210B46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73205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8" r:id="rId1"/>
    <p:sldLayoutId id="2147483759" r:id="rId2"/>
    <p:sldLayoutId id="2147483760" r:id="rId3"/>
    <p:sldLayoutId id="2147483761" r:id="rId4"/>
    <p:sldLayoutId id="2147483762" r:id="rId5"/>
    <p:sldLayoutId id="2147483763" r:id="rId6"/>
    <p:sldLayoutId id="2147483764" r:id="rId7"/>
    <p:sldLayoutId id="2147483765" r:id="rId8"/>
    <p:sldLayoutId id="2147483766" r:id="rId9"/>
    <p:sldLayoutId id="2147483767" r:id="rId10"/>
    <p:sldLayoutId id="2147483768" r:id="rId11"/>
    <p:sldLayoutId id="2147483769" r:id="rId12"/>
    <p:sldLayoutId id="2147483770" r:id="rId13"/>
  </p:sldLayoutIdLst>
  <p:txStyles>
    <p:titleStyle>
      <a:lvl1pPr algn="ctr" defTabSz="1219004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26" indent="-457126" algn="l" defTabSz="1219004" rtl="0" eaLnBrk="1" latinLnBrk="0" hangingPunct="1">
        <a:spcBef>
          <a:spcPct val="20000"/>
        </a:spcBef>
        <a:buFont typeface="Arial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441" indent="-380938" algn="l" defTabSz="1219004" rtl="0" eaLnBrk="1" latinLnBrk="0" hangingPunct="1">
        <a:spcBef>
          <a:spcPct val="20000"/>
        </a:spcBef>
        <a:buFont typeface="Arial" pitchFamily="34" charset="0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755" indent="-304751" algn="l" defTabSz="121900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257" indent="-304751" algn="l" defTabSz="1219004" rtl="0" eaLnBrk="1" latinLnBrk="0" hangingPunct="1">
        <a:spcBef>
          <a:spcPct val="20000"/>
        </a:spcBef>
        <a:buFont typeface="Arial" pitchFamily="34" charset="0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2759" indent="-304751" algn="l" defTabSz="1219004" rtl="0" eaLnBrk="1" latinLnBrk="0" hangingPunct="1">
        <a:spcBef>
          <a:spcPct val="20000"/>
        </a:spcBef>
        <a:buFont typeface="Arial" pitchFamily="34" charset="0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262" indent="-304751" algn="l" defTabSz="1219004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1764" indent="-304751" algn="l" defTabSz="1219004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266" indent="-304751" algn="l" defTabSz="1219004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0768" indent="-304751" algn="l" defTabSz="1219004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00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02" algn="l" defTabSz="121900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004" algn="l" defTabSz="121900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506" algn="l" defTabSz="121900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008" algn="l" defTabSz="121900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510" algn="l" defTabSz="121900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013" algn="l" defTabSz="121900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515" algn="l" defTabSz="121900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017" algn="l" defTabSz="121900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1.xml"/><Relationship Id="rId4" Type="http://schemas.openxmlformats.org/officeDocument/2006/relationships/image" Target="../media/image9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13" Type="http://schemas.openxmlformats.org/officeDocument/2006/relationships/image" Target="../media/image35.svg"/><Relationship Id="rId3" Type="http://schemas.openxmlformats.org/officeDocument/2006/relationships/image" Target="../media/image25.png"/><Relationship Id="rId7" Type="http://schemas.openxmlformats.org/officeDocument/2006/relationships/image" Target="../media/image29.svg"/><Relationship Id="rId12" Type="http://schemas.openxmlformats.org/officeDocument/2006/relationships/image" Target="../media/image34.png"/><Relationship Id="rId2" Type="http://schemas.openxmlformats.org/officeDocument/2006/relationships/slideLayout" Target="../slideLayouts/slideLayout30.xml"/><Relationship Id="rId1" Type="http://schemas.openxmlformats.org/officeDocument/2006/relationships/tags" Target="../tags/tag3.xml"/><Relationship Id="rId6" Type="http://schemas.openxmlformats.org/officeDocument/2006/relationships/image" Target="../media/image28.png"/><Relationship Id="rId11" Type="http://schemas.openxmlformats.org/officeDocument/2006/relationships/image" Target="../media/image33.svg"/><Relationship Id="rId5" Type="http://schemas.openxmlformats.org/officeDocument/2006/relationships/image" Target="../media/image27.PNG"/><Relationship Id="rId10" Type="http://schemas.openxmlformats.org/officeDocument/2006/relationships/image" Target="../media/image32.png"/><Relationship Id="rId4" Type="http://schemas.openxmlformats.org/officeDocument/2006/relationships/image" Target="../media/image26.svg"/><Relationship Id="rId9" Type="http://schemas.openxmlformats.org/officeDocument/2006/relationships/image" Target="../media/image31.svg"/><Relationship Id="rId14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13" Type="http://schemas.openxmlformats.org/officeDocument/2006/relationships/image" Target="../media/image46.svg"/><Relationship Id="rId3" Type="http://schemas.openxmlformats.org/officeDocument/2006/relationships/image" Target="../media/image36.png"/><Relationship Id="rId7" Type="http://schemas.openxmlformats.org/officeDocument/2006/relationships/image" Target="../media/image40.jpeg"/><Relationship Id="rId12" Type="http://schemas.openxmlformats.org/officeDocument/2006/relationships/image" Target="../media/image45.png"/><Relationship Id="rId2" Type="http://schemas.openxmlformats.org/officeDocument/2006/relationships/slideLayout" Target="../slideLayouts/slideLayout30.xml"/><Relationship Id="rId1" Type="http://schemas.openxmlformats.org/officeDocument/2006/relationships/tags" Target="../tags/tag4.xml"/><Relationship Id="rId6" Type="http://schemas.openxmlformats.org/officeDocument/2006/relationships/image" Target="../media/image39.svg"/><Relationship Id="rId11" Type="http://schemas.openxmlformats.org/officeDocument/2006/relationships/image" Target="../media/image44.svg"/><Relationship Id="rId5" Type="http://schemas.openxmlformats.org/officeDocument/2006/relationships/image" Target="../media/image38.png"/><Relationship Id="rId10" Type="http://schemas.openxmlformats.org/officeDocument/2006/relationships/image" Target="../media/image43.png"/><Relationship Id="rId4" Type="http://schemas.openxmlformats.org/officeDocument/2006/relationships/image" Target="../media/image37.svg"/><Relationship Id="rId9" Type="http://schemas.openxmlformats.org/officeDocument/2006/relationships/image" Target="../media/image42.sv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13" Type="http://schemas.openxmlformats.org/officeDocument/2006/relationships/image" Target="../media/image54.svg"/><Relationship Id="rId3" Type="http://schemas.openxmlformats.org/officeDocument/2006/relationships/slideLayout" Target="../slideLayouts/slideLayout30.xml"/><Relationship Id="rId7" Type="http://schemas.openxmlformats.org/officeDocument/2006/relationships/image" Target="../media/image48.svg"/><Relationship Id="rId12" Type="http://schemas.openxmlformats.org/officeDocument/2006/relationships/image" Target="../media/image53.png"/><Relationship Id="rId2" Type="http://schemas.openxmlformats.org/officeDocument/2006/relationships/video" Target="../media/media2.mp4"/><Relationship Id="rId16" Type="http://schemas.openxmlformats.org/officeDocument/2006/relationships/image" Target="../media/image57.png"/><Relationship Id="rId1" Type="http://schemas.microsoft.com/office/2007/relationships/media" Target="../media/media2.mp4"/><Relationship Id="rId6" Type="http://schemas.openxmlformats.org/officeDocument/2006/relationships/image" Target="../media/image47.png"/><Relationship Id="rId11" Type="http://schemas.openxmlformats.org/officeDocument/2006/relationships/image" Target="../media/image52.svg"/><Relationship Id="rId5" Type="http://schemas.openxmlformats.org/officeDocument/2006/relationships/image" Target="../media/image17.svg"/><Relationship Id="rId15" Type="http://schemas.openxmlformats.org/officeDocument/2006/relationships/image" Target="../media/image56.svg"/><Relationship Id="rId10" Type="http://schemas.openxmlformats.org/officeDocument/2006/relationships/image" Target="../media/image51.png"/><Relationship Id="rId4" Type="http://schemas.openxmlformats.org/officeDocument/2006/relationships/image" Target="../media/image16.png"/><Relationship Id="rId9" Type="http://schemas.openxmlformats.org/officeDocument/2006/relationships/image" Target="../media/image50.svg"/><Relationship Id="rId14" Type="http://schemas.openxmlformats.org/officeDocument/2006/relationships/image" Target="../media/image5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png"/><Relationship Id="rId13" Type="http://schemas.openxmlformats.org/officeDocument/2006/relationships/image" Target="../media/image71.svg"/><Relationship Id="rId18" Type="http://schemas.openxmlformats.org/officeDocument/2006/relationships/image" Target="../media/image76.png"/><Relationship Id="rId3" Type="http://schemas.openxmlformats.org/officeDocument/2006/relationships/image" Target="../media/image17.svg"/><Relationship Id="rId7" Type="http://schemas.openxmlformats.org/officeDocument/2006/relationships/image" Target="../media/image65.svg"/><Relationship Id="rId12" Type="http://schemas.openxmlformats.org/officeDocument/2006/relationships/image" Target="../media/image70.png"/><Relationship Id="rId17" Type="http://schemas.openxmlformats.org/officeDocument/2006/relationships/image" Target="../media/image75.svg"/><Relationship Id="rId2" Type="http://schemas.openxmlformats.org/officeDocument/2006/relationships/image" Target="../media/image16.png"/><Relationship Id="rId16" Type="http://schemas.openxmlformats.org/officeDocument/2006/relationships/image" Target="../media/image74.png"/><Relationship Id="rId1" Type="http://schemas.openxmlformats.org/officeDocument/2006/relationships/slideLayout" Target="../slideLayouts/slideLayout30.xml"/><Relationship Id="rId6" Type="http://schemas.openxmlformats.org/officeDocument/2006/relationships/image" Target="../media/image64.png"/><Relationship Id="rId11" Type="http://schemas.openxmlformats.org/officeDocument/2006/relationships/image" Target="../media/image69.svg"/><Relationship Id="rId5" Type="http://schemas.openxmlformats.org/officeDocument/2006/relationships/image" Target="../media/image63.svg"/><Relationship Id="rId15" Type="http://schemas.openxmlformats.org/officeDocument/2006/relationships/image" Target="../media/image73.svg"/><Relationship Id="rId10" Type="http://schemas.openxmlformats.org/officeDocument/2006/relationships/image" Target="../media/image68.png"/><Relationship Id="rId19" Type="http://schemas.openxmlformats.org/officeDocument/2006/relationships/image" Target="../media/image77.svg"/><Relationship Id="rId4" Type="http://schemas.openxmlformats.org/officeDocument/2006/relationships/image" Target="../media/image62.png"/><Relationship Id="rId9" Type="http://schemas.openxmlformats.org/officeDocument/2006/relationships/image" Target="../media/image67.svg"/><Relationship Id="rId14" Type="http://schemas.openxmlformats.org/officeDocument/2006/relationships/image" Target="../media/image7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2.xml"/><Relationship Id="rId4" Type="http://schemas.openxmlformats.org/officeDocument/2006/relationships/image" Target="../media/image7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9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svg"/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slideLayout" Target="../slideLayouts/slideLayout30.xml"/><Relationship Id="rId1" Type="http://schemas.openxmlformats.org/officeDocument/2006/relationships/tags" Target="../tags/tag2.xml"/><Relationship Id="rId6" Type="http://schemas.openxmlformats.org/officeDocument/2006/relationships/image" Target="../media/image19.svg"/><Relationship Id="rId11" Type="http://schemas.openxmlformats.org/officeDocument/2006/relationships/image" Target="../media/image24.png"/><Relationship Id="rId5" Type="http://schemas.openxmlformats.org/officeDocument/2006/relationships/image" Target="../media/image18.png"/><Relationship Id="rId10" Type="http://schemas.openxmlformats.org/officeDocument/2006/relationships/image" Target="../media/image23.svg"/><Relationship Id="rId4" Type="http://schemas.openxmlformats.org/officeDocument/2006/relationships/image" Target="../media/image17.svg"/><Relationship Id="rId9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3333" b="-3333"/>
            </a:stretch>
          </a:blipFill>
        </p:spPr>
        <p:txBody>
          <a:bodyPr/>
          <a:lstStyle/>
          <a:p>
            <a:pPr marL="0" marR="0" lvl="0" indent="0" algn="l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3" name="Group 3"/>
          <p:cNvGrpSpPr/>
          <p:nvPr/>
        </p:nvGrpSpPr>
        <p:grpSpPr>
          <a:xfrm>
            <a:off x="490997" y="685800"/>
            <a:ext cx="11210007" cy="6722345"/>
            <a:chOff x="0" y="0"/>
            <a:chExt cx="22420014" cy="13444690"/>
          </a:xfrm>
        </p:grpSpPr>
        <p:grpSp>
          <p:nvGrpSpPr>
            <p:cNvPr id="4" name="Group 4"/>
            <p:cNvGrpSpPr/>
            <p:nvPr/>
          </p:nvGrpSpPr>
          <p:grpSpPr>
            <a:xfrm>
              <a:off x="0" y="0"/>
              <a:ext cx="19277542" cy="10034736"/>
              <a:chOff x="0" y="0"/>
              <a:chExt cx="3126082" cy="1627251"/>
            </a:xfrm>
          </p:grpSpPr>
          <p:sp>
            <p:nvSpPr>
              <p:cNvPr id="5" name="Freeform 5"/>
              <p:cNvSpPr/>
              <p:nvPr/>
            </p:nvSpPr>
            <p:spPr>
              <a:xfrm>
                <a:off x="0" y="0"/>
                <a:ext cx="3126082" cy="1627251"/>
              </a:xfrm>
              <a:custGeom>
                <a:avLst/>
                <a:gdLst/>
                <a:ahLst/>
                <a:cxnLst/>
                <a:rect l="l" t="t" r="r" b="b"/>
                <a:pathLst>
                  <a:path w="3126082" h="1627251">
                    <a:moveTo>
                      <a:pt x="7497" y="0"/>
                    </a:moveTo>
                    <a:lnTo>
                      <a:pt x="3118586" y="0"/>
                    </a:lnTo>
                    <a:cubicBezTo>
                      <a:pt x="3120574" y="0"/>
                      <a:pt x="3122481" y="790"/>
                      <a:pt x="3123887" y="2196"/>
                    </a:cubicBezTo>
                    <a:cubicBezTo>
                      <a:pt x="3125292" y="3602"/>
                      <a:pt x="3126082" y="5508"/>
                      <a:pt x="3126082" y="7497"/>
                    </a:cubicBezTo>
                    <a:lnTo>
                      <a:pt x="3126082" y="1619755"/>
                    </a:lnTo>
                    <a:cubicBezTo>
                      <a:pt x="3126082" y="1621743"/>
                      <a:pt x="3125292" y="1623650"/>
                      <a:pt x="3123887" y="1625056"/>
                    </a:cubicBezTo>
                    <a:cubicBezTo>
                      <a:pt x="3122481" y="1626462"/>
                      <a:pt x="3120574" y="1627251"/>
                      <a:pt x="3118586" y="1627251"/>
                    </a:cubicBezTo>
                    <a:lnTo>
                      <a:pt x="7497" y="1627251"/>
                    </a:lnTo>
                    <a:cubicBezTo>
                      <a:pt x="5508" y="1627251"/>
                      <a:pt x="3602" y="1626462"/>
                      <a:pt x="2196" y="1625056"/>
                    </a:cubicBezTo>
                    <a:cubicBezTo>
                      <a:pt x="790" y="1623650"/>
                      <a:pt x="0" y="1621743"/>
                      <a:pt x="0" y="1619755"/>
                    </a:cubicBezTo>
                    <a:lnTo>
                      <a:pt x="0" y="7497"/>
                    </a:lnTo>
                    <a:cubicBezTo>
                      <a:pt x="0" y="5508"/>
                      <a:pt x="790" y="3602"/>
                      <a:pt x="2196" y="2196"/>
                    </a:cubicBezTo>
                    <a:cubicBezTo>
                      <a:pt x="3602" y="790"/>
                      <a:pt x="5508" y="0"/>
                      <a:pt x="7497" y="0"/>
                    </a:cubicBezTo>
                    <a:close/>
                  </a:path>
                </a:pathLst>
              </a:custGeom>
              <a:solidFill>
                <a:srgbClr val="FFFAF5"/>
              </a:solidFill>
              <a:ln w="66675" cap="sq">
                <a:solidFill>
                  <a:srgbClr val="000000"/>
                </a:solidFill>
                <a:prstDash val="solid"/>
                <a:miter/>
              </a:ln>
            </p:spPr>
            <p:txBody>
              <a:bodyPr/>
              <a:lstStyle/>
              <a:p>
                <a:pPr marL="0" marR="0" lvl="0" indent="0" algn="l" defTabSz="60963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" name="TextBox 6"/>
              <p:cNvSpPr txBox="1"/>
              <p:nvPr/>
            </p:nvSpPr>
            <p:spPr>
              <a:xfrm>
                <a:off x="0" y="-38100"/>
                <a:ext cx="3126082" cy="1665351"/>
              </a:xfrm>
              <a:prstGeom prst="rect">
                <a:avLst/>
              </a:prstGeom>
            </p:spPr>
            <p:txBody>
              <a:bodyPr lIns="33867" tIns="33867" rIns="33867" bIns="33867" rtlCol="0" anchor="ctr"/>
              <a:lstStyle/>
              <a:p>
                <a:pPr marL="0" marR="0" lvl="0" indent="0" algn="ctr" defTabSz="609630" rtl="0" eaLnBrk="1" fontAlgn="auto" latinLnBrk="0" hangingPunct="1">
                  <a:lnSpc>
                    <a:spcPts val="1773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7" name="Freeform 7"/>
            <p:cNvSpPr/>
            <p:nvPr/>
          </p:nvSpPr>
          <p:spPr>
            <a:xfrm>
              <a:off x="16135070" y="3508020"/>
              <a:ext cx="6284944" cy="9936670"/>
            </a:xfrm>
            <a:custGeom>
              <a:avLst/>
              <a:gdLst/>
              <a:ahLst/>
              <a:cxnLst/>
              <a:rect l="l" t="t" r="r" b="b"/>
              <a:pathLst>
                <a:path w="6284944" h="9936670">
                  <a:moveTo>
                    <a:pt x="0" y="0"/>
                  </a:moveTo>
                  <a:lnTo>
                    <a:pt x="6284944" y="0"/>
                  </a:lnTo>
                  <a:lnTo>
                    <a:pt x="6284944" y="9936670"/>
                  </a:lnTo>
                  <a:lnTo>
                    <a:pt x="0" y="993667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/>
              </a:stretch>
            </a:blipFill>
          </p:spPr>
          <p:txBody>
            <a:bodyPr/>
            <a:lstStyle/>
            <a:p>
              <a:pPr marL="0" marR="0" lvl="0" indent="0" algn="l" defTabSz="60963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1826352" y="1986724"/>
              <a:ext cx="15624840" cy="307776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marR="0" lvl="0" indent="0" algn="ctr" defTabSz="609630" rtl="0" eaLnBrk="1" fontAlgn="auto" latinLnBrk="0" hangingPunct="1">
                <a:lnSpc>
                  <a:spcPts val="11972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0884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Lazydog"/>
                <a:ea typeface="Lazydog"/>
                <a:cs typeface="Lazydog"/>
                <a:sym typeface="Lazydog"/>
              </a:endParaRPr>
            </a:p>
          </p:txBody>
        </p:sp>
      </p:grpSp>
      <p:pic>
        <p:nvPicPr>
          <p:cNvPr id="10" name="Picture 9" descr="A black background with orange letters&#10;&#10;AI-generated content may be incorrect.">
            <a:extLst>
              <a:ext uri="{FF2B5EF4-FFF2-40B4-BE49-F238E27FC236}">
                <a16:creationId xmlns:a16="http://schemas.microsoft.com/office/drawing/2014/main" id="{F6CCD4D4-64C8-DA73-0759-0BB3088B625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52677" y="1234177"/>
            <a:ext cx="10120237" cy="44321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ADBC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788981" y="1825254"/>
            <a:ext cx="6822393" cy="4521427"/>
            <a:chOff x="0" y="0"/>
            <a:chExt cx="8245799" cy="5464765"/>
          </a:xfrm>
        </p:grpSpPr>
        <p:sp>
          <p:nvSpPr>
            <p:cNvPr id="3" name="Freeform 3"/>
            <p:cNvSpPr/>
            <p:nvPr/>
          </p:nvSpPr>
          <p:spPr>
            <a:xfrm>
              <a:off x="-4213" y="0"/>
              <a:ext cx="8250011" cy="5464765"/>
            </a:xfrm>
            <a:custGeom>
              <a:avLst/>
              <a:gdLst/>
              <a:ahLst/>
              <a:cxnLst/>
              <a:rect l="l" t="t" r="r" b="b"/>
              <a:pathLst>
                <a:path w="8250011" h="5464765">
                  <a:moveTo>
                    <a:pt x="278431" y="16918"/>
                  </a:moveTo>
                  <a:cubicBezTo>
                    <a:pt x="278431" y="16918"/>
                    <a:pt x="604014" y="12258"/>
                    <a:pt x="1016982" y="12454"/>
                  </a:cubicBezTo>
                  <a:cubicBezTo>
                    <a:pt x="6568136" y="12671"/>
                    <a:pt x="7975943" y="0"/>
                    <a:pt x="7975943" y="0"/>
                  </a:cubicBezTo>
                  <a:cubicBezTo>
                    <a:pt x="8043407" y="0"/>
                    <a:pt x="8119344" y="0"/>
                    <a:pt x="8198117" y="85073"/>
                  </a:cubicBezTo>
                  <a:cubicBezTo>
                    <a:pt x="8241095" y="131488"/>
                    <a:pt x="8242163" y="240224"/>
                    <a:pt x="8242568" y="320281"/>
                  </a:cubicBezTo>
                  <a:cubicBezTo>
                    <a:pt x="8242568" y="320281"/>
                    <a:pt x="8240864" y="3898986"/>
                    <a:pt x="8240864" y="4702181"/>
                  </a:cubicBezTo>
                  <a:cubicBezTo>
                    <a:pt x="8240864" y="4916340"/>
                    <a:pt x="8250011" y="5215519"/>
                    <a:pt x="8250011" y="5215519"/>
                  </a:cubicBezTo>
                  <a:cubicBezTo>
                    <a:pt x="8250011" y="5344188"/>
                    <a:pt x="8245842" y="5464765"/>
                    <a:pt x="7993004" y="5456631"/>
                  </a:cubicBezTo>
                  <a:cubicBezTo>
                    <a:pt x="7993004" y="5456631"/>
                    <a:pt x="7616532" y="5436333"/>
                    <a:pt x="6766938" y="5443931"/>
                  </a:cubicBezTo>
                  <a:cubicBezTo>
                    <a:pt x="2079974" y="5452065"/>
                    <a:pt x="304023" y="5464765"/>
                    <a:pt x="304023" y="5464765"/>
                  </a:cubicBezTo>
                  <a:cubicBezTo>
                    <a:pt x="132548" y="5464765"/>
                    <a:pt x="4213" y="5363696"/>
                    <a:pt x="8532" y="5161149"/>
                  </a:cubicBezTo>
                  <a:cubicBezTo>
                    <a:pt x="8532" y="5161149"/>
                    <a:pt x="9630" y="4662608"/>
                    <a:pt x="4815" y="1437739"/>
                  </a:cubicBezTo>
                  <a:cubicBezTo>
                    <a:pt x="0" y="663668"/>
                    <a:pt x="25592" y="330596"/>
                    <a:pt x="25592" y="330596"/>
                  </a:cubicBezTo>
                  <a:cubicBezTo>
                    <a:pt x="27224" y="150571"/>
                    <a:pt x="143504" y="16918"/>
                    <a:pt x="278431" y="16918"/>
                  </a:cubicBezTo>
                  <a:close/>
                </a:path>
              </a:pathLst>
            </a:custGeom>
            <a:solidFill>
              <a:srgbClr val="FFF3E4"/>
            </a:solid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4" name="Group 4"/>
          <p:cNvGrpSpPr/>
          <p:nvPr/>
        </p:nvGrpSpPr>
        <p:grpSpPr>
          <a:xfrm>
            <a:off x="1009983" y="939090"/>
            <a:ext cx="6380390" cy="2114457"/>
            <a:chOff x="0" y="0"/>
            <a:chExt cx="3435356" cy="1138475"/>
          </a:xfrm>
        </p:grpSpPr>
        <p:sp>
          <p:nvSpPr>
            <p:cNvPr id="5" name="Freeform 5"/>
            <p:cNvSpPr/>
            <p:nvPr/>
          </p:nvSpPr>
          <p:spPr>
            <a:xfrm>
              <a:off x="0" y="-4262"/>
              <a:ext cx="3443102" cy="1144961"/>
            </a:xfrm>
            <a:custGeom>
              <a:avLst/>
              <a:gdLst/>
              <a:ahLst/>
              <a:cxnLst/>
              <a:rect l="l" t="t" r="r" b="b"/>
              <a:pathLst>
                <a:path w="3443102" h="1144961">
                  <a:moveTo>
                    <a:pt x="2504203" y="1133773"/>
                  </a:moveTo>
                  <a:cubicBezTo>
                    <a:pt x="2504203" y="1133773"/>
                    <a:pt x="2084450" y="1144961"/>
                    <a:pt x="1621865" y="1142339"/>
                  </a:cubicBezTo>
                  <a:cubicBezTo>
                    <a:pt x="1584822" y="1140177"/>
                    <a:pt x="1057073" y="1132352"/>
                    <a:pt x="1057073" y="1132352"/>
                  </a:cubicBezTo>
                  <a:cubicBezTo>
                    <a:pt x="812931" y="1123518"/>
                    <a:pt x="565145" y="1106537"/>
                    <a:pt x="398404" y="1048359"/>
                  </a:cubicBezTo>
                  <a:cubicBezTo>
                    <a:pt x="120505" y="951398"/>
                    <a:pt x="0" y="773869"/>
                    <a:pt x="0" y="577261"/>
                  </a:cubicBezTo>
                  <a:lnTo>
                    <a:pt x="0" y="577259"/>
                  </a:lnTo>
                  <a:cubicBezTo>
                    <a:pt x="8536" y="440430"/>
                    <a:pt x="34263" y="311302"/>
                    <a:pt x="140291" y="225758"/>
                  </a:cubicBezTo>
                  <a:cubicBezTo>
                    <a:pt x="342602" y="62530"/>
                    <a:pt x="736658" y="7673"/>
                    <a:pt x="1155311" y="7673"/>
                  </a:cubicBezTo>
                  <a:cubicBezTo>
                    <a:pt x="1155311" y="7673"/>
                    <a:pt x="1551711" y="15681"/>
                    <a:pt x="1584822" y="7673"/>
                  </a:cubicBezTo>
                  <a:cubicBezTo>
                    <a:pt x="1865523" y="0"/>
                    <a:pt x="2329451" y="7673"/>
                    <a:pt x="2329451" y="7673"/>
                  </a:cubicBezTo>
                  <a:cubicBezTo>
                    <a:pt x="2697758" y="15152"/>
                    <a:pt x="3061071" y="84484"/>
                    <a:pt x="3258811" y="207066"/>
                  </a:cubicBezTo>
                  <a:cubicBezTo>
                    <a:pt x="3409828" y="300683"/>
                    <a:pt x="3443102" y="425358"/>
                    <a:pt x="3433962" y="577261"/>
                  </a:cubicBezTo>
                  <a:lnTo>
                    <a:pt x="3433962" y="577262"/>
                  </a:lnTo>
                  <a:cubicBezTo>
                    <a:pt x="3433962" y="891835"/>
                    <a:pt x="3150965" y="1105932"/>
                    <a:pt x="2504203" y="1133773"/>
                  </a:cubicBezTo>
                  <a:close/>
                </a:path>
              </a:pathLst>
            </a:custGeom>
            <a:solidFill>
              <a:srgbClr val="9CCEE9"/>
            </a:solid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6" name="TextBox 6"/>
          <p:cNvSpPr txBox="1"/>
          <p:nvPr/>
        </p:nvSpPr>
        <p:spPr>
          <a:xfrm>
            <a:off x="1842897" y="1321948"/>
            <a:ext cx="4714561" cy="142744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defTabSz="609630">
              <a:lnSpc>
                <a:spcPts val="5760"/>
              </a:lnSpc>
            </a:pPr>
            <a:r>
              <a:rPr lang="en-US" sz="4800" dirty="0" err="1">
                <a:solidFill>
                  <a:srgbClr val="00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Tại</a:t>
            </a:r>
            <a:r>
              <a:rPr lang="en-US" sz="4800" dirty="0">
                <a:solidFill>
                  <a:srgbClr val="00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4800" dirty="0" err="1">
                <a:solidFill>
                  <a:srgbClr val="00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sao</a:t>
            </a:r>
            <a:r>
              <a:rPr lang="en-US" sz="4800" dirty="0">
                <a:solidFill>
                  <a:srgbClr val="00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4800" dirty="0" err="1">
                <a:solidFill>
                  <a:srgbClr val="00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hoẵng</a:t>
            </a:r>
            <a:r>
              <a:rPr lang="en-US" sz="4800" dirty="0">
                <a:solidFill>
                  <a:srgbClr val="00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4800" dirty="0" err="1">
                <a:solidFill>
                  <a:srgbClr val="00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bị</a:t>
            </a:r>
            <a:r>
              <a:rPr lang="en-US" sz="4800" dirty="0">
                <a:solidFill>
                  <a:srgbClr val="00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4800" dirty="0" err="1">
                <a:solidFill>
                  <a:srgbClr val="00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ngã</a:t>
            </a:r>
            <a:r>
              <a:rPr lang="en-US" sz="4800" dirty="0">
                <a:solidFill>
                  <a:srgbClr val="00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?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1362075" y="3918380"/>
            <a:ext cx="5155683" cy="147732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 defTabSz="609630"/>
            <a:r>
              <a:rPr lang="en-US" sz="4800">
                <a:solidFill>
                  <a:srgbClr val="00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Hoẵng bị ngã vì vấp phải một hòn đá.</a:t>
            </a:r>
            <a:endParaRPr lang="en-US" sz="4800" dirty="0" err="1">
              <a:solidFill>
                <a:srgbClr val="000000"/>
              </a:solidFill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pic>
        <p:nvPicPr>
          <p:cNvPr id="10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3399473" y="253289"/>
            <a:ext cx="1601411" cy="994047"/>
          </a:xfrm>
          <a:prstGeom prst="rect">
            <a:avLst/>
          </a:prstGeom>
        </p:spPr>
      </p:pic>
      <p:grpSp>
        <p:nvGrpSpPr>
          <p:cNvPr id="11" name="Group 11"/>
          <p:cNvGrpSpPr>
            <a:grpSpLocks noChangeAspect="1"/>
          </p:cNvGrpSpPr>
          <p:nvPr/>
        </p:nvGrpSpPr>
        <p:grpSpPr>
          <a:xfrm rot="642874">
            <a:off x="7377848" y="1653453"/>
            <a:ext cx="4102351" cy="4007399"/>
            <a:chOff x="0" y="0"/>
            <a:chExt cx="4828540" cy="4716780"/>
          </a:xfrm>
        </p:grpSpPr>
        <p:sp>
          <p:nvSpPr>
            <p:cNvPr id="12" name="Freeform 12"/>
            <p:cNvSpPr/>
            <p:nvPr/>
          </p:nvSpPr>
          <p:spPr>
            <a:xfrm>
              <a:off x="0" y="-7620"/>
              <a:ext cx="4833620" cy="4726940"/>
            </a:xfrm>
            <a:custGeom>
              <a:avLst/>
              <a:gdLst/>
              <a:ahLst/>
              <a:cxnLst/>
              <a:rect l="l" t="t" r="r" b="b"/>
              <a:pathLst>
                <a:path w="4833620" h="4726940">
                  <a:moveTo>
                    <a:pt x="3416300" y="4662170"/>
                  </a:moveTo>
                  <a:cubicBezTo>
                    <a:pt x="3388360" y="4669790"/>
                    <a:pt x="3366770" y="4679950"/>
                    <a:pt x="3345180" y="4682490"/>
                  </a:cubicBezTo>
                  <a:cubicBezTo>
                    <a:pt x="3223260" y="4692650"/>
                    <a:pt x="3102610" y="4702810"/>
                    <a:pt x="2980690" y="4711700"/>
                  </a:cubicBezTo>
                  <a:cubicBezTo>
                    <a:pt x="2918460" y="4715510"/>
                    <a:pt x="2856230" y="4719320"/>
                    <a:pt x="2794000" y="4720590"/>
                  </a:cubicBezTo>
                  <a:cubicBezTo>
                    <a:pt x="2726690" y="4723130"/>
                    <a:pt x="2659380" y="4726940"/>
                    <a:pt x="2593340" y="4724400"/>
                  </a:cubicBezTo>
                  <a:cubicBezTo>
                    <a:pt x="2529840" y="4723130"/>
                    <a:pt x="2466340" y="4719320"/>
                    <a:pt x="2405380" y="4707890"/>
                  </a:cubicBezTo>
                  <a:cubicBezTo>
                    <a:pt x="2326640" y="4693920"/>
                    <a:pt x="2246630" y="4693920"/>
                    <a:pt x="2169160" y="4681220"/>
                  </a:cubicBezTo>
                  <a:cubicBezTo>
                    <a:pt x="1967230" y="4648200"/>
                    <a:pt x="1761490" y="4657090"/>
                    <a:pt x="1558290" y="4643120"/>
                  </a:cubicBezTo>
                  <a:cubicBezTo>
                    <a:pt x="1443990" y="4635500"/>
                    <a:pt x="1329690" y="4617720"/>
                    <a:pt x="1215390" y="4602480"/>
                  </a:cubicBezTo>
                  <a:cubicBezTo>
                    <a:pt x="1085850" y="4585970"/>
                    <a:pt x="956310" y="4566920"/>
                    <a:pt x="825500" y="4549140"/>
                  </a:cubicBezTo>
                  <a:cubicBezTo>
                    <a:pt x="730250" y="4536440"/>
                    <a:pt x="633730" y="4523740"/>
                    <a:pt x="538480" y="4511040"/>
                  </a:cubicBezTo>
                  <a:cubicBezTo>
                    <a:pt x="535940" y="4511040"/>
                    <a:pt x="533400" y="4509770"/>
                    <a:pt x="530860" y="4509770"/>
                  </a:cubicBezTo>
                  <a:cubicBezTo>
                    <a:pt x="450850" y="4475479"/>
                    <a:pt x="365760" y="4448810"/>
                    <a:pt x="292100" y="4404360"/>
                  </a:cubicBezTo>
                  <a:cubicBezTo>
                    <a:pt x="167640" y="4328160"/>
                    <a:pt x="114300" y="4206240"/>
                    <a:pt x="109220" y="4062730"/>
                  </a:cubicBezTo>
                  <a:cubicBezTo>
                    <a:pt x="107950" y="4013200"/>
                    <a:pt x="101600" y="3964940"/>
                    <a:pt x="101600" y="3915410"/>
                  </a:cubicBezTo>
                  <a:cubicBezTo>
                    <a:pt x="102870" y="3846830"/>
                    <a:pt x="107950" y="3779520"/>
                    <a:pt x="111760" y="3712210"/>
                  </a:cubicBezTo>
                  <a:cubicBezTo>
                    <a:pt x="121920" y="3511550"/>
                    <a:pt x="127000" y="3310890"/>
                    <a:pt x="111760" y="3110230"/>
                  </a:cubicBezTo>
                  <a:cubicBezTo>
                    <a:pt x="97790" y="2929890"/>
                    <a:pt x="85090" y="2750820"/>
                    <a:pt x="71120" y="2570480"/>
                  </a:cubicBezTo>
                  <a:cubicBezTo>
                    <a:pt x="62230" y="2454910"/>
                    <a:pt x="50800" y="2340610"/>
                    <a:pt x="43180" y="2225040"/>
                  </a:cubicBezTo>
                  <a:cubicBezTo>
                    <a:pt x="38100" y="2148840"/>
                    <a:pt x="39370" y="2071370"/>
                    <a:pt x="34290" y="1995170"/>
                  </a:cubicBezTo>
                  <a:cubicBezTo>
                    <a:pt x="31750" y="1951990"/>
                    <a:pt x="17780" y="1910080"/>
                    <a:pt x="16510" y="1866900"/>
                  </a:cubicBezTo>
                  <a:cubicBezTo>
                    <a:pt x="11430" y="1762760"/>
                    <a:pt x="10160" y="1657350"/>
                    <a:pt x="7620" y="1551940"/>
                  </a:cubicBezTo>
                  <a:cubicBezTo>
                    <a:pt x="6350" y="1511300"/>
                    <a:pt x="0" y="1470660"/>
                    <a:pt x="1270" y="1430020"/>
                  </a:cubicBezTo>
                  <a:cubicBezTo>
                    <a:pt x="2540" y="1366520"/>
                    <a:pt x="10160" y="1303020"/>
                    <a:pt x="11430" y="1239520"/>
                  </a:cubicBezTo>
                  <a:cubicBezTo>
                    <a:pt x="12700" y="1165860"/>
                    <a:pt x="5080" y="1092200"/>
                    <a:pt x="7620" y="1019810"/>
                  </a:cubicBezTo>
                  <a:cubicBezTo>
                    <a:pt x="7620" y="949960"/>
                    <a:pt x="16510" y="881380"/>
                    <a:pt x="25400" y="811530"/>
                  </a:cubicBezTo>
                  <a:cubicBezTo>
                    <a:pt x="27940" y="787400"/>
                    <a:pt x="45720" y="765810"/>
                    <a:pt x="50800" y="741680"/>
                  </a:cubicBezTo>
                  <a:cubicBezTo>
                    <a:pt x="72390" y="622300"/>
                    <a:pt x="95250" y="502920"/>
                    <a:pt x="151130" y="392430"/>
                  </a:cubicBezTo>
                  <a:cubicBezTo>
                    <a:pt x="163830" y="368300"/>
                    <a:pt x="184150" y="346710"/>
                    <a:pt x="203200" y="327660"/>
                  </a:cubicBezTo>
                  <a:cubicBezTo>
                    <a:pt x="209550" y="321310"/>
                    <a:pt x="224790" y="325120"/>
                    <a:pt x="228600" y="325120"/>
                  </a:cubicBezTo>
                  <a:cubicBezTo>
                    <a:pt x="237490" y="308610"/>
                    <a:pt x="242570" y="292100"/>
                    <a:pt x="252730" y="284480"/>
                  </a:cubicBezTo>
                  <a:cubicBezTo>
                    <a:pt x="307340" y="242570"/>
                    <a:pt x="364490" y="212090"/>
                    <a:pt x="435610" y="204470"/>
                  </a:cubicBezTo>
                  <a:cubicBezTo>
                    <a:pt x="488950" y="198120"/>
                    <a:pt x="541020" y="175260"/>
                    <a:pt x="594360" y="162560"/>
                  </a:cubicBezTo>
                  <a:cubicBezTo>
                    <a:pt x="659130" y="147320"/>
                    <a:pt x="723900" y="129540"/>
                    <a:pt x="791210" y="120650"/>
                  </a:cubicBezTo>
                  <a:cubicBezTo>
                    <a:pt x="852170" y="113030"/>
                    <a:pt x="910590" y="96520"/>
                    <a:pt x="972820" y="91440"/>
                  </a:cubicBezTo>
                  <a:cubicBezTo>
                    <a:pt x="1036320" y="86360"/>
                    <a:pt x="1099820" y="71120"/>
                    <a:pt x="1164590" y="66040"/>
                  </a:cubicBezTo>
                  <a:cubicBezTo>
                    <a:pt x="1339850" y="53340"/>
                    <a:pt x="1516380" y="44450"/>
                    <a:pt x="1691640" y="34290"/>
                  </a:cubicBezTo>
                  <a:cubicBezTo>
                    <a:pt x="1734820" y="31750"/>
                    <a:pt x="1778000" y="34290"/>
                    <a:pt x="1821180" y="35560"/>
                  </a:cubicBezTo>
                  <a:cubicBezTo>
                    <a:pt x="1842770" y="36830"/>
                    <a:pt x="1864360" y="41910"/>
                    <a:pt x="1887220" y="44450"/>
                  </a:cubicBezTo>
                  <a:cubicBezTo>
                    <a:pt x="1897380" y="45720"/>
                    <a:pt x="1907540" y="41910"/>
                    <a:pt x="1917700" y="41910"/>
                  </a:cubicBezTo>
                  <a:cubicBezTo>
                    <a:pt x="1948180" y="41910"/>
                    <a:pt x="1979930" y="41910"/>
                    <a:pt x="2010410" y="40640"/>
                  </a:cubicBezTo>
                  <a:cubicBezTo>
                    <a:pt x="2068830" y="38100"/>
                    <a:pt x="2128520" y="31750"/>
                    <a:pt x="2186940" y="31750"/>
                  </a:cubicBezTo>
                  <a:cubicBezTo>
                    <a:pt x="2244090" y="31750"/>
                    <a:pt x="2301240" y="35560"/>
                    <a:pt x="2358390" y="38100"/>
                  </a:cubicBezTo>
                  <a:lnTo>
                    <a:pt x="2404110" y="38100"/>
                  </a:lnTo>
                  <a:cubicBezTo>
                    <a:pt x="2473960" y="35560"/>
                    <a:pt x="2542540" y="35560"/>
                    <a:pt x="2612390" y="31750"/>
                  </a:cubicBezTo>
                  <a:cubicBezTo>
                    <a:pt x="2679700" y="27940"/>
                    <a:pt x="2745740" y="19050"/>
                    <a:pt x="2813050" y="15240"/>
                  </a:cubicBezTo>
                  <a:cubicBezTo>
                    <a:pt x="2844800" y="12700"/>
                    <a:pt x="2877820" y="12700"/>
                    <a:pt x="2909570" y="19050"/>
                  </a:cubicBezTo>
                  <a:cubicBezTo>
                    <a:pt x="2957830" y="27940"/>
                    <a:pt x="3003550" y="33020"/>
                    <a:pt x="3051810" y="19050"/>
                  </a:cubicBezTo>
                  <a:cubicBezTo>
                    <a:pt x="3069590" y="13970"/>
                    <a:pt x="3092450" y="22860"/>
                    <a:pt x="3112770" y="25400"/>
                  </a:cubicBezTo>
                  <a:cubicBezTo>
                    <a:pt x="3121660" y="26670"/>
                    <a:pt x="3131820" y="29210"/>
                    <a:pt x="3136900" y="25400"/>
                  </a:cubicBezTo>
                  <a:cubicBezTo>
                    <a:pt x="3171190" y="0"/>
                    <a:pt x="3202940" y="6350"/>
                    <a:pt x="3235960" y="27940"/>
                  </a:cubicBezTo>
                  <a:cubicBezTo>
                    <a:pt x="3239770" y="30480"/>
                    <a:pt x="3249930" y="24130"/>
                    <a:pt x="3257550" y="24130"/>
                  </a:cubicBezTo>
                  <a:cubicBezTo>
                    <a:pt x="3288030" y="24130"/>
                    <a:pt x="3318510" y="24130"/>
                    <a:pt x="3350260" y="25400"/>
                  </a:cubicBezTo>
                  <a:cubicBezTo>
                    <a:pt x="3373120" y="26670"/>
                    <a:pt x="3394710" y="34290"/>
                    <a:pt x="3417570" y="36830"/>
                  </a:cubicBezTo>
                  <a:cubicBezTo>
                    <a:pt x="3467100" y="43180"/>
                    <a:pt x="3517900" y="53340"/>
                    <a:pt x="3568700" y="53340"/>
                  </a:cubicBezTo>
                  <a:cubicBezTo>
                    <a:pt x="3663950" y="54610"/>
                    <a:pt x="3759200" y="58420"/>
                    <a:pt x="3853180" y="78740"/>
                  </a:cubicBezTo>
                  <a:cubicBezTo>
                    <a:pt x="3940809" y="97790"/>
                    <a:pt x="4030980" y="97790"/>
                    <a:pt x="4119880" y="113030"/>
                  </a:cubicBezTo>
                  <a:cubicBezTo>
                    <a:pt x="4173220" y="121920"/>
                    <a:pt x="4227830" y="138430"/>
                    <a:pt x="4273550" y="165100"/>
                  </a:cubicBezTo>
                  <a:cubicBezTo>
                    <a:pt x="4323080" y="193040"/>
                    <a:pt x="4361180" y="238760"/>
                    <a:pt x="4405630" y="276860"/>
                  </a:cubicBezTo>
                  <a:cubicBezTo>
                    <a:pt x="4422139" y="290830"/>
                    <a:pt x="4446270" y="300990"/>
                    <a:pt x="4457700" y="318770"/>
                  </a:cubicBezTo>
                  <a:cubicBezTo>
                    <a:pt x="4490720" y="367030"/>
                    <a:pt x="4519930" y="417830"/>
                    <a:pt x="4549140" y="468630"/>
                  </a:cubicBezTo>
                  <a:cubicBezTo>
                    <a:pt x="4570730" y="505460"/>
                    <a:pt x="4592320" y="543560"/>
                    <a:pt x="4608830" y="581660"/>
                  </a:cubicBezTo>
                  <a:cubicBezTo>
                    <a:pt x="4626610" y="626110"/>
                    <a:pt x="4640580" y="671830"/>
                    <a:pt x="4654550" y="718820"/>
                  </a:cubicBezTo>
                  <a:cubicBezTo>
                    <a:pt x="4676140" y="792480"/>
                    <a:pt x="4701540" y="866140"/>
                    <a:pt x="4715510" y="942340"/>
                  </a:cubicBezTo>
                  <a:cubicBezTo>
                    <a:pt x="4735830" y="1049020"/>
                    <a:pt x="4745990" y="1158240"/>
                    <a:pt x="4761230" y="1266190"/>
                  </a:cubicBezTo>
                  <a:cubicBezTo>
                    <a:pt x="4766310" y="1301750"/>
                    <a:pt x="4772660" y="1337310"/>
                    <a:pt x="4775200" y="1372870"/>
                  </a:cubicBezTo>
                  <a:cubicBezTo>
                    <a:pt x="4782820" y="1474470"/>
                    <a:pt x="4787900" y="1574800"/>
                    <a:pt x="4794250" y="1676400"/>
                  </a:cubicBezTo>
                  <a:cubicBezTo>
                    <a:pt x="4803140" y="1802130"/>
                    <a:pt x="4815840" y="1926590"/>
                    <a:pt x="4822190" y="2052320"/>
                  </a:cubicBezTo>
                  <a:cubicBezTo>
                    <a:pt x="4828540" y="2172970"/>
                    <a:pt x="4833620" y="2294890"/>
                    <a:pt x="4831080" y="2416810"/>
                  </a:cubicBezTo>
                  <a:cubicBezTo>
                    <a:pt x="4827270" y="2620010"/>
                    <a:pt x="4817110" y="2821940"/>
                    <a:pt x="4806950" y="3025140"/>
                  </a:cubicBezTo>
                  <a:cubicBezTo>
                    <a:pt x="4800600" y="3150870"/>
                    <a:pt x="4791710" y="3275330"/>
                    <a:pt x="4779010" y="3399790"/>
                  </a:cubicBezTo>
                  <a:cubicBezTo>
                    <a:pt x="4766310" y="3524250"/>
                    <a:pt x="4747260" y="3647440"/>
                    <a:pt x="4733290" y="3771900"/>
                  </a:cubicBezTo>
                  <a:cubicBezTo>
                    <a:pt x="4723130" y="3858260"/>
                    <a:pt x="4720590" y="3944620"/>
                    <a:pt x="4709160" y="4029710"/>
                  </a:cubicBezTo>
                  <a:cubicBezTo>
                    <a:pt x="4699000" y="4107180"/>
                    <a:pt x="4660900" y="4175760"/>
                    <a:pt x="4610100" y="4232910"/>
                  </a:cubicBezTo>
                  <a:cubicBezTo>
                    <a:pt x="4568191" y="4281170"/>
                    <a:pt x="4535170" y="4335780"/>
                    <a:pt x="4491991" y="4382770"/>
                  </a:cubicBezTo>
                  <a:cubicBezTo>
                    <a:pt x="4453891" y="4424679"/>
                    <a:pt x="4411981" y="4466590"/>
                    <a:pt x="4345941" y="4467860"/>
                  </a:cubicBezTo>
                  <a:cubicBezTo>
                    <a:pt x="4330700" y="4467860"/>
                    <a:pt x="4316731" y="4483100"/>
                    <a:pt x="4301491" y="4490720"/>
                  </a:cubicBezTo>
                  <a:cubicBezTo>
                    <a:pt x="4236720" y="4518660"/>
                    <a:pt x="4169411" y="4542790"/>
                    <a:pt x="4105911" y="4573270"/>
                  </a:cubicBezTo>
                  <a:cubicBezTo>
                    <a:pt x="3989070" y="4629150"/>
                    <a:pt x="3863341" y="4638040"/>
                    <a:pt x="3737611" y="4643120"/>
                  </a:cubicBezTo>
                  <a:cubicBezTo>
                    <a:pt x="3689351" y="4645660"/>
                    <a:pt x="3639820" y="4641850"/>
                    <a:pt x="3591561" y="4645660"/>
                  </a:cubicBezTo>
                  <a:cubicBezTo>
                    <a:pt x="3567431" y="4646930"/>
                    <a:pt x="3544570" y="4658360"/>
                    <a:pt x="3521711" y="4663440"/>
                  </a:cubicBezTo>
                  <a:cubicBezTo>
                    <a:pt x="3511551" y="4665980"/>
                    <a:pt x="3501391" y="4664710"/>
                    <a:pt x="3489961" y="4665980"/>
                  </a:cubicBezTo>
                  <a:cubicBezTo>
                    <a:pt x="3474720" y="4667250"/>
                    <a:pt x="3459481" y="4671060"/>
                    <a:pt x="3444241" y="4669790"/>
                  </a:cubicBezTo>
                  <a:cubicBezTo>
                    <a:pt x="3429000" y="4667250"/>
                    <a:pt x="3418841" y="4662170"/>
                    <a:pt x="3416300" y="4662170"/>
                  </a:cubicBezTo>
                  <a:close/>
                </a:path>
              </a:pathLst>
            </a:custGeom>
            <a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US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endParaRPr>
            </a:p>
          </p:txBody>
        </p:sp>
      </p:grpSp>
      <p:pic>
        <p:nvPicPr>
          <p:cNvPr id="13" name="Picture 1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9853719" y="4764046"/>
            <a:ext cx="1823195" cy="1582635"/>
          </a:xfrm>
          <a:prstGeom prst="rect">
            <a:avLst/>
          </a:prstGeom>
        </p:spPr>
      </p:pic>
      <p:pic>
        <p:nvPicPr>
          <p:cNvPr id="14" name="Picture 1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 rot="-6207245" flipV="1">
            <a:off x="7355913" y="5063985"/>
            <a:ext cx="729203" cy="1222748"/>
          </a:xfrm>
          <a:prstGeom prst="rect">
            <a:avLst/>
          </a:prstGeom>
        </p:spPr>
      </p:pic>
      <p:pic>
        <p:nvPicPr>
          <p:cNvPr id="15" name="Picture 15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>
            <a:fillRect/>
          </a:stretch>
        </p:blipFill>
        <p:spPr>
          <a:xfrm>
            <a:off x="9918501" y="939090"/>
            <a:ext cx="1415023" cy="1393099"/>
          </a:xfrm>
          <a:prstGeom prst="rect">
            <a:avLst/>
          </a:prstGeom>
        </p:spPr>
      </p:pic>
      <p:pic>
        <p:nvPicPr>
          <p:cNvPr id="16" name="Picture 16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rcRect/>
          <a:stretch>
            <a:fillRect/>
          </a:stretch>
        </p:blipFill>
        <p:spPr>
          <a:xfrm rot="-548903">
            <a:off x="59008" y="1852530"/>
            <a:ext cx="1654742" cy="1756966"/>
          </a:xfrm>
          <a:prstGeom prst="rect">
            <a:avLst/>
          </a:prstGeom>
        </p:spPr>
      </p:pic>
      <p:grpSp>
        <p:nvGrpSpPr>
          <p:cNvPr id="17" name="PA_库_组合 5">
            <a:extLst>
              <a:ext uri="{FF2B5EF4-FFF2-40B4-BE49-F238E27FC236}">
                <a16:creationId xmlns:a16="http://schemas.microsoft.com/office/drawing/2014/main" id="{7BBE25E9-8723-4C71-A556-3B581458D64D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1364157" y="1260826"/>
            <a:ext cx="587835" cy="733599"/>
            <a:chOff x="1836100" y="2332000"/>
            <a:chExt cx="1572829" cy="895643"/>
          </a:xfrm>
        </p:grpSpPr>
        <p:sp>
          <p:nvSpPr>
            <p:cNvPr id="18" name="任意多边形 10">
              <a:extLst>
                <a:ext uri="{FF2B5EF4-FFF2-40B4-BE49-F238E27FC236}">
                  <a16:creationId xmlns:a16="http://schemas.microsoft.com/office/drawing/2014/main" id="{2B56AE37-3BE8-42B9-8198-2B685D5D0CF7}"/>
                </a:ext>
              </a:extLst>
            </p:cNvPr>
            <p:cNvSpPr/>
            <p:nvPr/>
          </p:nvSpPr>
          <p:spPr>
            <a:xfrm>
              <a:off x="1886559" y="2454748"/>
              <a:ext cx="1522370" cy="697312"/>
            </a:xfrm>
            <a:custGeom>
              <a:avLst/>
              <a:gdLst>
                <a:gd name="connsiteX0" fmla="*/ 322139 w 2227747"/>
                <a:gd name="connsiteY0" fmla="*/ 93920 h 873265"/>
                <a:gd name="connsiteX1" fmla="*/ 1892756 w 2227747"/>
                <a:gd name="connsiteY1" fmla="*/ 61647 h 873265"/>
                <a:gd name="connsiteX2" fmla="*/ 2086393 w 2227747"/>
                <a:gd name="connsiteY2" fmla="*/ 803924 h 873265"/>
                <a:gd name="connsiteX3" fmla="*/ 193048 w 2227747"/>
                <a:gd name="connsiteY3" fmla="*/ 760894 h 873265"/>
                <a:gd name="connsiteX4" fmla="*/ 160775 w 2227747"/>
                <a:gd name="connsiteY4" fmla="*/ 93920 h 873265"/>
                <a:gd name="connsiteX0" fmla="*/ 231302 w 2136910"/>
                <a:gd name="connsiteY0" fmla="*/ 93920 h 850131"/>
                <a:gd name="connsiteX1" fmla="*/ 1801919 w 2136910"/>
                <a:gd name="connsiteY1" fmla="*/ 61647 h 850131"/>
                <a:gd name="connsiteX2" fmla="*/ 1995556 w 2136910"/>
                <a:gd name="connsiteY2" fmla="*/ 803924 h 850131"/>
                <a:gd name="connsiteX3" fmla="*/ 102211 w 2136910"/>
                <a:gd name="connsiteY3" fmla="*/ 760894 h 850131"/>
                <a:gd name="connsiteX4" fmla="*/ 69938 w 2136910"/>
                <a:gd name="connsiteY4" fmla="*/ 93920 h 850131"/>
                <a:gd name="connsiteX0" fmla="*/ 231302 w 2027630"/>
                <a:gd name="connsiteY0" fmla="*/ 93920 h 813269"/>
                <a:gd name="connsiteX1" fmla="*/ 1801919 w 2027630"/>
                <a:gd name="connsiteY1" fmla="*/ 61647 h 813269"/>
                <a:gd name="connsiteX2" fmla="*/ 1995556 w 2027630"/>
                <a:gd name="connsiteY2" fmla="*/ 803924 h 813269"/>
                <a:gd name="connsiteX3" fmla="*/ 102211 w 2027630"/>
                <a:gd name="connsiteY3" fmla="*/ 760894 h 813269"/>
                <a:gd name="connsiteX4" fmla="*/ 69938 w 2027630"/>
                <a:gd name="connsiteY4" fmla="*/ 93920 h 813269"/>
                <a:gd name="connsiteX0" fmla="*/ 316247 w 2059225"/>
                <a:gd name="connsiteY0" fmla="*/ 93133 h 831662"/>
                <a:gd name="connsiteX1" fmla="*/ 1886864 w 2059225"/>
                <a:gd name="connsiteY1" fmla="*/ 60860 h 831662"/>
                <a:gd name="connsiteX2" fmla="*/ 1994440 w 2059225"/>
                <a:gd name="connsiteY2" fmla="*/ 792379 h 831662"/>
                <a:gd name="connsiteX3" fmla="*/ 187156 w 2059225"/>
                <a:gd name="connsiteY3" fmla="*/ 760107 h 831662"/>
                <a:gd name="connsiteX4" fmla="*/ 154883 w 2059225"/>
                <a:gd name="connsiteY4" fmla="*/ 93133 h 831662"/>
                <a:gd name="connsiteX0" fmla="*/ 316247 w 2006487"/>
                <a:gd name="connsiteY0" fmla="*/ 60598 h 799127"/>
                <a:gd name="connsiteX1" fmla="*/ 1886864 w 2006487"/>
                <a:gd name="connsiteY1" fmla="*/ 28325 h 799127"/>
                <a:gd name="connsiteX2" fmla="*/ 1994440 w 2006487"/>
                <a:gd name="connsiteY2" fmla="*/ 759844 h 799127"/>
                <a:gd name="connsiteX3" fmla="*/ 187156 w 2006487"/>
                <a:gd name="connsiteY3" fmla="*/ 727572 h 799127"/>
                <a:gd name="connsiteX4" fmla="*/ 154883 w 2006487"/>
                <a:gd name="connsiteY4" fmla="*/ 60598 h 799127"/>
                <a:gd name="connsiteX0" fmla="*/ 235854 w 1926094"/>
                <a:gd name="connsiteY0" fmla="*/ 60598 h 786834"/>
                <a:gd name="connsiteX1" fmla="*/ 1806471 w 1926094"/>
                <a:gd name="connsiteY1" fmla="*/ 28325 h 786834"/>
                <a:gd name="connsiteX2" fmla="*/ 1914047 w 1926094"/>
                <a:gd name="connsiteY2" fmla="*/ 759844 h 786834"/>
                <a:gd name="connsiteX3" fmla="*/ 106763 w 1926094"/>
                <a:gd name="connsiteY3" fmla="*/ 727572 h 786834"/>
                <a:gd name="connsiteX4" fmla="*/ 74490 w 1926094"/>
                <a:gd name="connsiteY4" fmla="*/ 60598 h 786834"/>
                <a:gd name="connsiteX0" fmla="*/ 189613 w 1879853"/>
                <a:gd name="connsiteY0" fmla="*/ 60598 h 786834"/>
                <a:gd name="connsiteX1" fmla="*/ 1760230 w 1879853"/>
                <a:gd name="connsiteY1" fmla="*/ 28325 h 786834"/>
                <a:gd name="connsiteX2" fmla="*/ 1867806 w 1879853"/>
                <a:gd name="connsiteY2" fmla="*/ 759844 h 786834"/>
                <a:gd name="connsiteX3" fmla="*/ 60522 w 1879853"/>
                <a:gd name="connsiteY3" fmla="*/ 727572 h 786834"/>
                <a:gd name="connsiteX4" fmla="*/ 28249 w 1879853"/>
                <a:gd name="connsiteY4" fmla="*/ 60598 h 786834"/>
                <a:gd name="connsiteX0" fmla="*/ 920229 w 1891187"/>
                <a:gd name="connsiteY0" fmla="*/ 80158 h 828882"/>
                <a:gd name="connsiteX1" fmla="*/ 1760230 w 1891187"/>
                <a:gd name="connsiteY1" fmla="*/ 70373 h 828882"/>
                <a:gd name="connsiteX2" fmla="*/ 1867806 w 1891187"/>
                <a:gd name="connsiteY2" fmla="*/ 801892 h 828882"/>
                <a:gd name="connsiteX3" fmla="*/ 60522 w 1891187"/>
                <a:gd name="connsiteY3" fmla="*/ 769620 h 828882"/>
                <a:gd name="connsiteX4" fmla="*/ 28249 w 1891187"/>
                <a:gd name="connsiteY4" fmla="*/ 102646 h 828882"/>
                <a:gd name="connsiteX0" fmla="*/ 953754 w 2038657"/>
                <a:gd name="connsiteY0" fmla="*/ 80158 h 875087"/>
                <a:gd name="connsiteX1" fmla="*/ 1793755 w 2038657"/>
                <a:gd name="connsiteY1" fmla="*/ 70373 h 875087"/>
                <a:gd name="connsiteX2" fmla="*/ 1901331 w 2038657"/>
                <a:gd name="connsiteY2" fmla="*/ 801892 h 875087"/>
                <a:gd name="connsiteX3" fmla="*/ 37845 w 2038657"/>
                <a:gd name="connsiteY3" fmla="*/ 792108 h 875087"/>
                <a:gd name="connsiteX4" fmla="*/ 61774 w 2038657"/>
                <a:gd name="connsiteY4" fmla="*/ 102646 h 875087"/>
                <a:gd name="connsiteX0" fmla="*/ 984916 w 2069819"/>
                <a:gd name="connsiteY0" fmla="*/ 80158 h 887366"/>
                <a:gd name="connsiteX1" fmla="*/ 1824917 w 2069819"/>
                <a:gd name="connsiteY1" fmla="*/ 70373 h 887366"/>
                <a:gd name="connsiteX2" fmla="*/ 1932493 w 2069819"/>
                <a:gd name="connsiteY2" fmla="*/ 801892 h 887366"/>
                <a:gd name="connsiteX3" fmla="*/ 69007 w 2069819"/>
                <a:gd name="connsiteY3" fmla="*/ 792108 h 887366"/>
                <a:gd name="connsiteX4" fmla="*/ 389999 w 2069819"/>
                <a:gd name="connsiteY4" fmla="*/ 80159 h 887366"/>
                <a:gd name="connsiteX0" fmla="*/ 1007612 w 2092515"/>
                <a:gd name="connsiteY0" fmla="*/ 80158 h 887365"/>
                <a:gd name="connsiteX1" fmla="*/ 1847613 w 2092515"/>
                <a:gd name="connsiteY1" fmla="*/ 70373 h 887365"/>
                <a:gd name="connsiteX2" fmla="*/ 1955189 w 2092515"/>
                <a:gd name="connsiteY2" fmla="*/ 801892 h 887365"/>
                <a:gd name="connsiteX3" fmla="*/ 91703 w 2092515"/>
                <a:gd name="connsiteY3" fmla="*/ 792108 h 887365"/>
                <a:gd name="connsiteX4" fmla="*/ 412695 w 2092515"/>
                <a:gd name="connsiteY4" fmla="*/ 80159 h 887365"/>
                <a:gd name="connsiteX0" fmla="*/ 1087979 w 2172882"/>
                <a:gd name="connsiteY0" fmla="*/ 80158 h 865313"/>
                <a:gd name="connsiteX1" fmla="*/ 1927980 w 2172882"/>
                <a:gd name="connsiteY1" fmla="*/ 70373 h 865313"/>
                <a:gd name="connsiteX2" fmla="*/ 2035556 w 2172882"/>
                <a:gd name="connsiteY2" fmla="*/ 801892 h 865313"/>
                <a:gd name="connsiteX3" fmla="*/ 172070 w 2172882"/>
                <a:gd name="connsiteY3" fmla="*/ 792108 h 865313"/>
                <a:gd name="connsiteX4" fmla="*/ 244170 w 2172882"/>
                <a:gd name="connsiteY4" fmla="*/ 492446 h 865313"/>
                <a:gd name="connsiteX0" fmla="*/ 1043749 w 2128652"/>
                <a:gd name="connsiteY0" fmla="*/ 80158 h 865313"/>
                <a:gd name="connsiteX1" fmla="*/ 1883750 w 2128652"/>
                <a:gd name="connsiteY1" fmla="*/ 70373 h 865313"/>
                <a:gd name="connsiteX2" fmla="*/ 1991326 w 2128652"/>
                <a:gd name="connsiteY2" fmla="*/ 801892 h 865313"/>
                <a:gd name="connsiteX3" fmla="*/ 127840 w 2128652"/>
                <a:gd name="connsiteY3" fmla="*/ 792108 h 865313"/>
                <a:gd name="connsiteX4" fmla="*/ 199940 w 2128652"/>
                <a:gd name="connsiteY4" fmla="*/ 492446 h 865313"/>
                <a:gd name="connsiteX0" fmla="*/ 1078008 w 2162911"/>
                <a:gd name="connsiteY0" fmla="*/ 80158 h 865313"/>
                <a:gd name="connsiteX1" fmla="*/ 1918009 w 2162911"/>
                <a:gd name="connsiteY1" fmla="*/ 70373 h 865313"/>
                <a:gd name="connsiteX2" fmla="*/ 2025585 w 2162911"/>
                <a:gd name="connsiteY2" fmla="*/ 801892 h 865313"/>
                <a:gd name="connsiteX3" fmla="*/ 162099 w 2162911"/>
                <a:gd name="connsiteY3" fmla="*/ 792108 h 865313"/>
                <a:gd name="connsiteX4" fmla="*/ 137854 w 2162911"/>
                <a:gd name="connsiteY4" fmla="*/ 492446 h 865313"/>
                <a:gd name="connsiteX0" fmla="*/ 1042572 w 2127475"/>
                <a:gd name="connsiteY0" fmla="*/ 80158 h 865313"/>
                <a:gd name="connsiteX1" fmla="*/ 1882573 w 2127475"/>
                <a:gd name="connsiteY1" fmla="*/ 70373 h 865313"/>
                <a:gd name="connsiteX2" fmla="*/ 1990149 w 2127475"/>
                <a:gd name="connsiteY2" fmla="*/ 801892 h 865313"/>
                <a:gd name="connsiteX3" fmla="*/ 126663 w 2127475"/>
                <a:gd name="connsiteY3" fmla="*/ 792108 h 865313"/>
                <a:gd name="connsiteX4" fmla="*/ 102418 w 2127475"/>
                <a:gd name="connsiteY4" fmla="*/ 492446 h 865313"/>
                <a:gd name="connsiteX0" fmla="*/ 971813 w 2049582"/>
                <a:gd name="connsiteY0" fmla="*/ 80158 h 878885"/>
                <a:gd name="connsiteX1" fmla="*/ 1811814 w 2049582"/>
                <a:gd name="connsiteY1" fmla="*/ 70373 h 878885"/>
                <a:gd name="connsiteX2" fmla="*/ 1919390 w 2049582"/>
                <a:gd name="connsiteY2" fmla="*/ 801892 h 878885"/>
                <a:gd name="connsiteX3" fmla="*/ 152249 w 2049582"/>
                <a:gd name="connsiteY3" fmla="*/ 822093 h 878885"/>
                <a:gd name="connsiteX4" fmla="*/ 31659 w 2049582"/>
                <a:gd name="connsiteY4" fmla="*/ 492446 h 878885"/>
                <a:gd name="connsiteX0" fmla="*/ 1009140 w 2086909"/>
                <a:gd name="connsiteY0" fmla="*/ 80158 h 878885"/>
                <a:gd name="connsiteX1" fmla="*/ 1849141 w 2086909"/>
                <a:gd name="connsiteY1" fmla="*/ 70373 h 878885"/>
                <a:gd name="connsiteX2" fmla="*/ 1956717 w 2086909"/>
                <a:gd name="connsiteY2" fmla="*/ 801892 h 878885"/>
                <a:gd name="connsiteX3" fmla="*/ 189576 w 2086909"/>
                <a:gd name="connsiteY3" fmla="*/ 822093 h 878885"/>
                <a:gd name="connsiteX4" fmla="*/ 68986 w 2086909"/>
                <a:gd name="connsiteY4" fmla="*/ 492446 h 878885"/>
                <a:gd name="connsiteX0" fmla="*/ 1041174 w 2118943"/>
                <a:gd name="connsiteY0" fmla="*/ 80158 h 872392"/>
                <a:gd name="connsiteX1" fmla="*/ 1881175 w 2118943"/>
                <a:gd name="connsiteY1" fmla="*/ 70373 h 872392"/>
                <a:gd name="connsiteX2" fmla="*/ 1988751 w 2118943"/>
                <a:gd name="connsiteY2" fmla="*/ 801892 h 872392"/>
                <a:gd name="connsiteX3" fmla="*/ 221610 w 2118943"/>
                <a:gd name="connsiteY3" fmla="*/ 822093 h 872392"/>
                <a:gd name="connsiteX4" fmla="*/ 44818 w 2118943"/>
                <a:gd name="connsiteY4" fmla="*/ 612383 h 872392"/>
                <a:gd name="connsiteX0" fmla="*/ 1010281 w 2088050"/>
                <a:gd name="connsiteY0" fmla="*/ 80158 h 872392"/>
                <a:gd name="connsiteX1" fmla="*/ 1850282 w 2088050"/>
                <a:gd name="connsiteY1" fmla="*/ 70373 h 872392"/>
                <a:gd name="connsiteX2" fmla="*/ 1957858 w 2088050"/>
                <a:gd name="connsiteY2" fmla="*/ 801892 h 872392"/>
                <a:gd name="connsiteX3" fmla="*/ 190717 w 2088050"/>
                <a:gd name="connsiteY3" fmla="*/ 822093 h 872392"/>
                <a:gd name="connsiteX4" fmla="*/ 13925 w 2088050"/>
                <a:gd name="connsiteY4" fmla="*/ 612383 h 872392"/>
                <a:gd name="connsiteX0" fmla="*/ 1010281 w 2088050"/>
                <a:gd name="connsiteY0" fmla="*/ 80158 h 872392"/>
                <a:gd name="connsiteX1" fmla="*/ 1850282 w 2088050"/>
                <a:gd name="connsiteY1" fmla="*/ 70373 h 872392"/>
                <a:gd name="connsiteX2" fmla="*/ 1957858 w 2088050"/>
                <a:gd name="connsiteY2" fmla="*/ 801892 h 872392"/>
                <a:gd name="connsiteX3" fmla="*/ 190717 w 2088050"/>
                <a:gd name="connsiteY3" fmla="*/ 822093 h 872392"/>
                <a:gd name="connsiteX4" fmla="*/ 13925 w 2088050"/>
                <a:gd name="connsiteY4" fmla="*/ 612383 h 872392"/>
                <a:gd name="connsiteX0" fmla="*/ 996356 w 2074125"/>
                <a:gd name="connsiteY0" fmla="*/ 80158 h 861823"/>
                <a:gd name="connsiteX1" fmla="*/ 1836357 w 2074125"/>
                <a:gd name="connsiteY1" fmla="*/ 70373 h 861823"/>
                <a:gd name="connsiteX2" fmla="*/ 1943933 w 2074125"/>
                <a:gd name="connsiteY2" fmla="*/ 801892 h 861823"/>
                <a:gd name="connsiteX3" fmla="*/ 176792 w 2074125"/>
                <a:gd name="connsiteY3" fmla="*/ 822093 h 861823"/>
                <a:gd name="connsiteX4" fmla="*/ 0 w 2074125"/>
                <a:gd name="connsiteY4" fmla="*/ 612383 h 861823"/>
                <a:gd name="connsiteX0" fmla="*/ 996356 w 1970804"/>
                <a:gd name="connsiteY0" fmla="*/ 80158 h 823168"/>
                <a:gd name="connsiteX1" fmla="*/ 1836357 w 1970804"/>
                <a:gd name="connsiteY1" fmla="*/ 70373 h 823168"/>
                <a:gd name="connsiteX2" fmla="*/ 1943933 w 1970804"/>
                <a:gd name="connsiteY2" fmla="*/ 801892 h 823168"/>
                <a:gd name="connsiteX3" fmla="*/ 176792 w 1970804"/>
                <a:gd name="connsiteY3" fmla="*/ 822093 h 823168"/>
                <a:gd name="connsiteX4" fmla="*/ 0 w 1970804"/>
                <a:gd name="connsiteY4" fmla="*/ 612383 h 823168"/>
                <a:gd name="connsiteX0" fmla="*/ 1010802 w 1991303"/>
                <a:gd name="connsiteY0" fmla="*/ 81745 h 843471"/>
                <a:gd name="connsiteX1" fmla="*/ 1850803 w 1991303"/>
                <a:gd name="connsiteY1" fmla="*/ 71960 h 843471"/>
                <a:gd name="connsiteX2" fmla="*/ 1966407 w 1991303"/>
                <a:gd name="connsiteY2" fmla="*/ 825967 h 843471"/>
                <a:gd name="connsiteX3" fmla="*/ 191238 w 1991303"/>
                <a:gd name="connsiteY3" fmla="*/ 823680 h 843471"/>
                <a:gd name="connsiteX4" fmla="*/ 14446 w 1991303"/>
                <a:gd name="connsiteY4" fmla="*/ 613970 h 843471"/>
                <a:gd name="connsiteX0" fmla="*/ 1009760 w 1978344"/>
                <a:gd name="connsiteY0" fmla="*/ 81745 h 843471"/>
                <a:gd name="connsiteX1" fmla="*/ 1849761 w 1978344"/>
                <a:gd name="connsiteY1" fmla="*/ 71960 h 843471"/>
                <a:gd name="connsiteX2" fmla="*/ 1949307 w 1978344"/>
                <a:gd name="connsiteY2" fmla="*/ 825967 h 843471"/>
                <a:gd name="connsiteX3" fmla="*/ 190196 w 1978344"/>
                <a:gd name="connsiteY3" fmla="*/ 823680 h 843471"/>
                <a:gd name="connsiteX4" fmla="*/ 13404 w 1978344"/>
                <a:gd name="connsiteY4" fmla="*/ 613970 h 843471"/>
                <a:gd name="connsiteX0" fmla="*/ 996356 w 1964940"/>
                <a:gd name="connsiteY0" fmla="*/ 81745 h 840320"/>
                <a:gd name="connsiteX1" fmla="*/ 1836357 w 1964940"/>
                <a:gd name="connsiteY1" fmla="*/ 71960 h 840320"/>
                <a:gd name="connsiteX2" fmla="*/ 1935903 w 1964940"/>
                <a:gd name="connsiteY2" fmla="*/ 825967 h 840320"/>
                <a:gd name="connsiteX3" fmla="*/ 176792 w 1964940"/>
                <a:gd name="connsiteY3" fmla="*/ 823680 h 840320"/>
                <a:gd name="connsiteX4" fmla="*/ 0 w 1964940"/>
                <a:gd name="connsiteY4" fmla="*/ 613970 h 840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64940" h="840320">
                  <a:moveTo>
                    <a:pt x="996356" y="81745"/>
                  </a:moveTo>
                  <a:cubicBezTo>
                    <a:pt x="1634643" y="6441"/>
                    <a:pt x="1679766" y="-52077"/>
                    <a:pt x="1836357" y="71960"/>
                  </a:cubicBezTo>
                  <a:cubicBezTo>
                    <a:pt x="1992948" y="195997"/>
                    <a:pt x="1979663" y="813122"/>
                    <a:pt x="1935903" y="825967"/>
                  </a:cubicBezTo>
                  <a:cubicBezTo>
                    <a:pt x="1892143" y="838812"/>
                    <a:pt x="282666" y="851518"/>
                    <a:pt x="176792" y="823680"/>
                  </a:cubicBezTo>
                  <a:cubicBezTo>
                    <a:pt x="70918" y="795842"/>
                    <a:pt x="51561" y="817904"/>
                    <a:pt x="0" y="613970"/>
                  </a:cubicBezTo>
                </a:path>
              </a:pathLst>
            </a:custGeom>
            <a:pattFill prst="wdDnDiag">
              <a:fgClr>
                <a:srgbClr val="F59C1F"/>
              </a:fgClr>
              <a:bgClr>
                <a:schemeClr val="bg1"/>
              </a:bgClr>
            </a:pattFill>
            <a:ln w="25400" cap="rnd">
              <a:solidFill>
                <a:srgbClr val="F59C1F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endParaRPr>
            </a:p>
          </p:txBody>
        </p:sp>
        <p:sp>
          <p:nvSpPr>
            <p:cNvPr id="19" name="任意多边形 11">
              <a:extLst>
                <a:ext uri="{FF2B5EF4-FFF2-40B4-BE49-F238E27FC236}">
                  <a16:creationId xmlns:a16="http://schemas.microsoft.com/office/drawing/2014/main" id="{4460A15C-542C-4BCB-A473-A16DE389150B}"/>
                </a:ext>
              </a:extLst>
            </p:cNvPr>
            <p:cNvSpPr/>
            <p:nvPr/>
          </p:nvSpPr>
          <p:spPr>
            <a:xfrm>
              <a:off x="1836100" y="2454748"/>
              <a:ext cx="1456448" cy="652929"/>
            </a:xfrm>
            <a:custGeom>
              <a:avLst/>
              <a:gdLst>
                <a:gd name="connsiteX0" fmla="*/ 322139 w 2227747"/>
                <a:gd name="connsiteY0" fmla="*/ 93920 h 873265"/>
                <a:gd name="connsiteX1" fmla="*/ 1892756 w 2227747"/>
                <a:gd name="connsiteY1" fmla="*/ 61647 h 873265"/>
                <a:gd name="connsiteX2" fmla="*/ 2086393 w 2227747"/>
                <a:gd name="connsiteY2" fmla="*/ 803924 h 873265"/>
                <a:gd name="connsiteX3" fmla="*/ 193048 w 2227747"/>
                <a:gd name="connsiteY3" fmla="*/ 760894 h 873265"/>
                <a:gd name="connsiteX4" fmla="*/ 160775 w 2227747"/>
                <a:gd name="connsiteY4" fmla="*/ 93920 h 873265"/>
                <a:gd name="connsiteX0" fmla="*/ 231302 w 2136910"/>
                <a:gd name="connsiteY0" fmla="*/ 93920 h 850131"/>
                <a:gd name="connsiteX1" fmla="*/ 1801919 w 2136910"/>
                <a:gd name="connsiteY1" fmla="*/ 61647 h 850131"/>
                <a:gd name="connsiteX2" fmla="*/ 1995556 w 2136910"/>
                <a:gd name="connsiteY2" fmla="*/ 803924 h 850131"/>
                <a:gd name="connsiteX3" fmla="*/ 102211 w 2136910"/>
                <a:gd name="connsiteY3" fmla="*/ 760894 h 850131"/>
                <a:gd name="connsiteX4" fmla="*/ 69938 w 2136910"/>
                <a:gd name="connsiteY4" fmla="*/ 93920 h 850131"/>
                <a:gd name="connsiteX0" fmla="*/ 231302 w 2027630"/>
                <a:gd name="connsiteY0" fmla="*/ 93920 h 813269"/>
                <a:gd name="connsiteX1" fmla="*/ 1801919 w 2027630"/>
                <a:gd name="connsiteY1" fmla="*/ 61647 h 813269"/>
                <a:gd name="connsiteX2" fmla="*/ 1995556 w 2027630"/>
                <a:gd name="connsiteY2" fmla="*/ 803924 h 813269"/>
                <a:gd name="connsiteX3" fmla="*/ 102211 w 2027630"/>
                <a:gd name="connsiteY3" fmla="*/ 760894 h 813269"/>
                <a:gd name="connsiteX4" fmla="*/ 69938 w 2027630"/>
                <a:gd name="connsiteY4" fmla="*/ 93920 h 813269"/>
                <a:gd name="connsiteX0" fmla="*/ 316247 w 2059225"/>
                <a:gd name="connsiteY0" fmla="*/ 93133 h 831662"/>
                <a:gd name="connsiteX1" fmla="*/ 1886864 w 2059225"/>
                <a:gd name="connsiteY1" fmla="*/ 60860 h 831662"/>
                <a:gd name="connsiteX2" fmla="*/ 1994440 w 2059225"/>
                <a:gd name="connsiteY2" fmla="*/ 792379 h 831662"/>
                <a:gd name="connsiteX3" fmla="*/ 187156 w 2059225"/>
                <a:gd name="connsiteY3" fmla="*/ 760107 h 831662"/>
                <a:gd name="connsiteX4" fmla="*/ 154883 w 2059225"/>
                <a:gd name="connsiteY4" fmla="*/ 93133 h 831662"/>
                <a:gd name="connsiteX0" fmla="*/ 316247 w 2006487"/>
                <a:gd name="connsiteY0" fmla="*/ 60598 h 799127"/>
                <a:gd name="connsiteX1" fmla="*/ 1886864 w 2006487"/>
                <a:gd name="connsiteY1" fmla="*/ 28325 h 799127"/>
                <a:gd name="connsiteX2" fmla="*/ 1994440 w 2006487"/>
                <a:gd name="connsiteY2" fmla="*/ 759844 h 799127"/>
                <a:gd name="connsiteX3" fmla="*/ 187156 w 2006487"/>
                <a:gd name="connsiteY3" fmla="*/ 727572 h 799127"/>
                <a:gd name="connsiteX4" fmla="*/ 154883 w 2006487"/>
                <a:gd name="connsiteY4" fmla="*/ 60598 h 799127"/>
                <a:gd name="connsiteX0" fmla="*/ 235854 w 1926094"/>
                <a:gd name="connsiteY0" fmla="*/ 60598 h 786834"/>
                <a:gd name="connsiteX1" fmla="*/ 1806471 w 1926094"/>
                <a:gd name="connsiteY1" fmla="*/ 28325 h 786834"/>
                <a:gd name="connsiteX2" fmla="*/ 1914047 w 1926094"/>
                <a:gd name="connsiteY2" fmla="*/ 759844 h 786834"/>
                <a:gd name="connsiteX3" fmla="*/ 106763 w 1926094"/>
                <a:gd name="connsiteY3" fmla="*/ 727572 h 786834"/>
                <a:gd name="connsiteX4" fmla="*/ 74490 w 1926094"/>
                <a:gd name="connsiteY4" fmla="*/ 60598 h 786834"/>
                <a:gd name="connsiteX0" fmla="*/ 189613 w 1879853"/>
                <a:gd name="connsiteY0" fmla="*/ 60598 h 786834"/>
                <a:gd name="connsiteX1" fmla="*/ 1760230 w 1879853"/>
                <a:gd name="connsiteY1" fmla="*/ 28325 h 786834"/>
                <a:gd name="connsiteX2" fmla="*/ 1867806 w 1879853"/>
                <a:gd name="connsiteY2" fmla="*/ 759844 h 786834"/>
                <a:gd name="connsiteX3" fmla="*/ 60522 w 1879853"/>
                <a:gd name="connsiteY3" fmla="*/ 727572 h 786834"/>
                <a:gd name="connsiteX4" fmla="*/ 28249 w 1879853"/>
                <a:gd name="connsiteY4" fmla="*/ 60598 h 786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79853" h="786834">
                  <a:moveTo>
                    <a:pt x="189613" y="60598"/>
                  </a:moveTo>
                  <a:cubicBezTo>
                    <a:pt x="827900" y="-14706"/>
                    <a:pt x="1663411" y="-12912"/>
                    <a:pt x="1760230" y="28325"/>
                  </a:cubicBezTo>
                  <a:cubicBezTo>
                    <a:pt x="1857049" y="69562"/>
                    <a:pt x="1903665" y="729364"/>
                    <a:pt x="1867806" y="759844"/>
                  </a:cubicBezTo>
                  <a:cubicBezTo>
                    <a:pt x="1831947" y="790324"/>
                    <a:pt x="141204" y="811840"/>
                    <a:pt x="60522" y="727572"/>
                  </a:cubicBezTo>
                  <a:cubicBezTo>
                    <a:pt x="-20160" y="643304"/>
                    <a:pt x="-8507" y="399464"/>
                    <a:pt x="28249" y="60598"/>
                  </a:cubicBezTo>
                </a:path>
              </a:pathLst>
            </a:custGeom>
            <a:solidFill>
              <a:schemeClr val="bg1"/>
            </a:solidFill>
            <a:ln w="25400" cap="rnd">
              <a:solidFill>
                <a:srgbClr val="F59C1F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endParaRPr>
            </a:p>
          </p:txBody>
        </p:sp>
        <p:sp>
          <p:nvSpPr>
            <p:cNvPr id="20" name="文本框 12">
              <a:extLst>
                <a:ext uri="{FF2B5EF4-FFF2-40B4-BE49-F238E27FC236}">
                  <a16:creationId xmlns:a16="http://schemas.microsoft.com/office/drawing/2014/main" id="{C3F99FAB-FCED-48E8-83FC-61EDAFE28B13}"/>
                </a:ext>
              </a:extLst>
            </p:cNvPr>
            <p:cNvSpPr txBox="1"/>
            <p:nvPr/>
          </p:nvSpPr>
          <p:spPr>
            <a:xfrm>
              <a:off x="2222349" y="2332000"/>
              <a:ext cx="756775" cy="89564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2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F59C1F"/>
                  </a:solidFill>
                  <a:effectLst/>
                  <a:uLnTx/>
                  <a:uFillTx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b</a:t>
              </a:r>
            </a:p>
          </p:txBody>
        </p:sp>
      </p:grpSp>
      <p:sp>
        <p:nvSpPr>
          <p:cNvPr id="21" name="Rectangle 20">
            <a:extLst>
              <a:ext uri="{FF2B5EF4-FFF2-40B4-BE49-F238E27FC236}">
                <a16:creationId xmlns:a16="http://schemas.microsoft.com/office/drawing/2014/main" id="{EE8E7F3D-1FB9-4F92-8164-6CAC6C714755}"/>
              </a:ext>
            </a:extLst>
          </p:cNvPr>
          <p:cNvSpPr/>
          <p:nvPr/>
        </p:nvSpPr>
        <p:spPr>
          <a:xfrm>
            <a:off x="7390374" y="82108"/>
            <a:ext cx="336614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b="1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Cùng</a:t>
            </a: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altLang="zh-CN" sz="4000" b="1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tìm</a:t>
            </a: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altLang="zh-CN" sz="4000" b="1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hiểu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D585A6F9-0C42-4A02-A77C-ABF055597E5E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 rot="16200000">
            <a:off x="10626012" y="54097"/>
            <a:ext cx="707886" cy="70788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EC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684660" y="1581393"/>
            <a:ext cx="8953165" cy="4779457"/>
            <a:chOff x="0" y="0"/>
            <a:chExt cx="10821129" cy="5776630"/>
          </a:xfrm>
        </p:grpSpPr>
        <p:sp>
          <p:nvSpPr>
            <p:cNvPr id="3" name="Freeform 3"/>
            <p:cNvSpPr/>
            <p:nvPr/>
          </p:nvSpPr>
          <p:spPr>
            <a:xfrm>
              <a:off x="-4213" y="0"/>
              <a:ext cx="10825342" cy="5776630"/>
            </a:xfrm>
            <a:custGeom>
              <a:avLst/>
              <a:gdLst/>
              <a:ahLst/>
              <a:cxnLst/>
              <a:rect l="l" t="t" r="r" b="b"/>
              <a:pathLst>
                <a:path w="10825342" h="5776630">
                  <a:moveTo>
                    <a:pt x="278431" y="16918"/>
                  </a:moveTo>
                  <a:cubicBezTo>
                    <a:pt x="278431" y="16918"/>
                    <a:pt x="604014" y="12258"/>
                    <a:pt x="1062834" y="12454"/>
                  </a:cubicBezTo>
                  <a:cubicBezTo>
                    <a:pt x="8817733" y="12671"/>
                    <a:pt x="10551274" y="0"/>
                    <a:pt x="10551274" y="0"/>
                  </a:cubicBezTo>
                  <a:cubicBezTo>
                    <a:pt x="10618737" y="0"/>
                    <a:pt x="10694674" y="0"/>
                    <a:pt x="10773448" y="85073"/>
                  </a:cubicBezTo>
                  <a:cubicBezTo>
                    <a:pt x="10816426" y="131488"/>
                    <a:pt x="10817494" y="240224"/>
                    <a:pt x="10817899" y="320281"/>
                  </a:cubicBezTo>
                  <a:cubicBezTo>
                    <a:pt x="10817899" y="320281"/>
                    <a:pt x="10816195" y="4157017"/>
                    <a:pt x="10816195" y="5014045"/>
                  </a:cubicBezTo>
                  <a:cubicBezTo>
                    <a:pt x="10816195" y="5228205"/>
                    <a:pt x="10825342" y="5527383"/>
                    <a:pt x="10825342" y="5527383"/>
                  </a:cubicBezTo>
                  <a:cubicBezTo>
                    <a:pt x="10825342" y="5656052"/>
                    <a:pt x="10821173" y="5776630"/>
                    <a:pt x="10568335" y="5768495"/>
                  </a:cubicBezTo>
                  <a:cubicBezTo>
                    <a:pt x="10568335" y="5768495"/>
                    <a:pt x="10191862" y="5748197"/>
                    <a:pt x="9095459" y="5755795"/>
                  </a:cubicBezTo>
                  <a:cubicBezTo>
                    <a:pt x="2547822" y="5763930"/>
                    <a:pt x="304023" y="5776630"/>
                    <a:pt x="304023" y="5776630"/>
                  </a:cubicBezTo>
                  <a:cubicBezTo>
                    <a:pt x="132548" y="5776630"/>
                    <a:pt x="4213" y="5675561"/>
                    <a:pt x="8532" y="5473013"/>
                  </a:cubicBezTo>
                  <a:cubicBezTo>
                    <a:pt x="8532" y="5473013"/>
                    <a:pt x="9630" y="4974472"/>
                    <a:pt x="4815" y="1481678"/>
                  </a:cubicBezTo>
                  <a:cubicBezTo>
                    <a:pt x="0" y="663668"/>
                    <a:pt x="25592" y="330596"/>
                    <a:pt x="25592" y="330596"/>
                  </a:cubicBezTo>
                  <a:cubicBezTo>
                    <a:pt x="27224" y="150571"/>
                    <a:pt x="143504" y="16918"/>
                    <a:pt x="278431" y="16918"/>
                  </a:cubicBezTo>
                  <a:close/>
                </a:path>
              </a:pathLst>
            </a:custGeom>
            <a:solidFill>
              <a:srgbClr val="FFF3E4"/>
            </a:solid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4" name="Group 4"/>
          <p:cNvGrpSpPr/>
          <p:nvPr/>
        </p:nvGrpSpPr>
        <p:grpSpPr>
          <a:xfrm>
            <a:off x="2905806" y="685800"/>
            <a:ext cx="6380390" cy="2114457"/>
            <a:chOff x="0" y="0"/>
            <a:chExt cx="3435356" cy="1138475"/>
          </a:xfrm>
        </p:grpSpPr>
        <p:sp>
          <p:nvSpPr>
            <p:cNvPr id="5" name="Freeform 5"/>
            <p:cNvSpPr/>
            <p:nvPr/>
          </p:nvSpPr>
          <p:spPr>
            <a:xfrm>
              <a:off x="0" y="-4262"/>
              <a:ext cx="3443102" cy="1144961"/>
            </a:xfrm>
            <a:custGeom>
              <a:avLst/>
              <a:gdLst/>
              <a:ahLst/>
              <a:cxnLst/>
              <a:rect l="l" t="t" r="r" b="b"/>
              <a:pathLst>
                <a:path w="3443102" h="1144961">
                  <a:moveTo>
                    <a:pt x="2504203" y="1133773"/>
                  </a:moveTo>
                  <a:cubicBezTo>
                    <a:pt x="2504203" y="1133773"/>
                    <a:pt x="2084450" y="1144961"/>
                    <a:pt x="1621865" y="1142339"/>
                  </a:cubicBezTo>
                  <a:cubicBezTo>
                    <a:pt x="1584822" y="1140177"/>
                    <a:pt x="1057073" y="1132352"/>
                    <a:pt x="1057073" y="1132352"/>
                  </a:cubicBezTo>
                  <a:cubicBezTo>
                    <a:pt x="812931" y="1123518"/>
                    <a:pt x="565145" y="1106537"/>
                    <a:pt x="398404" y="1048359"/>
                  </a:cubicBezTo>
                  <a:cubicBezTo>
                    <a:pt x="120505" y="951398"/>
                    <a:pt x="0" y="773869"/>
                    <a:pt x="0" y="577261"/>
                  </a:cubicBezTo>
                  <a:lnTo>
                    <a:pt x="0" y="577259"/>
                  </a:lnTo>
                  <a:cubicBezTo>
                    <a:pt x="8536" y="440430"/>
                    <a:pt x="34263" y="311302"/>
                    <a:pt x="140291" y="225758"/>
                  </a:cubicBezTo>
                  <a:cubicBezTo>
                    <a:pt x="342602" y="62530"/>
                    <a:pt x="736658" y="7673"/>
                    <a:pt x="1155311" y="7673"/>
                  </a:cubicBezTo>
                  <a:cubicBezTo>
                    <a:pt x="1155311" y="7673"/>
                    <a:pt x="1551711" y="15681"/>
                    <a:pt x="1584822" y="7673"/>
                  </a:cubicBezTo>
                  <a:cubicBezTo>
                    <a:pt x="1865523" y="0"/>
                    <a:pt x="2329451" y="7673"/>
                    <a:pt x="2329451" y="7673"/>
                  </a:cubicBezTo>
                  <a:cubicBezTo>
                    <a:pt x="2697758" y="15152"/>
                    <a:pt x="3061071" y="84484"/>
                    <a:pt x="3258811" y="207066"/>
                  </a:cubicBezTo>
                  <a:cubicBezTo>
                    <a:pt x="3409828" y="300683"/>
                    <a:pt x="3443102" y="425358"/>
                    <a:pt x="3433962" y="577261"/>
                  </a:cubicBezTo>
                  <a:lnTo>
                    <a:pt x="3433962" y="577262"/>
                  </a:lnTo>
                  <a:cubicBezTo>
                    <a:pt x="3433962" y="891835"/>
                    <a:pt x="3150965" y="1105932"/>
                    <a:pt x="2504203" y="1133773"/>
                  </a:cubicBezTo>
                  <a:close/>
                </a:path>
              </a:pathLst>
            </a:custGeom>
            <a:solidFill>
              <a:srgbClr val="FDF5B6"/>
            </a:solidFill>
          </p:spPr>
          <p:txBody>
            <a:bodyPr/>
            <a:lstStyle/>
            <a:p>
              <a:endParaRPr lang="en-US"/>
            </a:p>
          </p:txBody>
        </p:sp>
      </p:grpSp>
      <p:pic>
        <p:nvPicPr>
          <p:cNvPr id="6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5177940" y="497325"/>
            <a:ext cx="2013609" cy="480575"/>
          </a:xfrm>
          <a:prstGeom prst="rect">
            <a:avLst/>
          </a:prstGeom>
        </p:spPr>
      </p:pic>
      <p:sp>
        <p:nvSpPr>
          <p:cNvPr id="7" name="TextBox 7"/>
          <p:cNvSpPr txBox="1"/>
          <p:nvPr/>
        </p:nvSpPr>
        <p:spPr>
          <a:xfrm>
            <a:off x="4340955" y="1077738"/>
            <a:ext cx="3514297" cy="138550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 defTabSz="609630">
              <a:lnSpc>
                <a:spcPts val="5760"/>
              </a:lnSpc>
            </a:pPr>
            <a:r>
              <a:rPr lang="en-US" sz="3600" dirty="0">
                <a:solidFill>
                  <a:srgbClr val="00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Khi </a:t>
            </a:r>
            <a:r>
              <a:rPr lang="en-US" sz="3600" dirty="0" err="1">
                <a:solidFill>
                  <a:srgbClr val="00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hoẵng</a:t>
            </a:r>
            <a:r>
              <a:rPr lang="en-US" sz="3600" dirty="0">
                <a:solidFill>
                  <a:srgbClr val="00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600" dirty="0" err="1">
                <a:solidFill>
                  <a:srgbClr val="00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ngã</a:t>
            </a:r>
            <a:r>
              <a:rPr lang="en-US" sz="3600" dirty="0">
                <a:solidFill>
                  <a:srgbClr val="00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, </a:t>
            </a:r>
            <a:r>
              <a:rPr lang="en-US" sz="3600" dirty="0" err="1">
                <a:solidFill>
                  <a:srgbClr val="00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nai</a:t>
            </a:r>
            <a:r>
              <a:rPr lang="en-US" sz="3600" dirty="0">
                <a:solidFill>
                  <a:srgbClr val="00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600" dirty="0" err="1">
                <a:solidFill>
                  <a:srgbClr val="00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đã</a:t>
            </a:r>
            <a:r>
              <a:rPr lang="en-US" sz="3600" dirty="0">
                <a:solidFill>
                  <a:srgbClr val="00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600" dirty="0" err="1">
                <a:solidFill>
                  <a:srgbClr val="00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làm</a:t>
            </a:r>
            <a:r>
              <a:rPr lang="en-US" sz="3600" dirty="0">
                <a:solidFill>
                  <a:srgbClr val="00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600" dirty="0" err="1">
                <a:solidFill>
                  <a:srgbClr val="00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gì</a:t>
            </a:r>
            <a:r>
              <a:rPr lang="en-US" sz="3600" dirty="0">
                <a:solidFill>
                  <a:srgbClr val="00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?</a:t>
            </a:r>
          </a:p>
        </p:txBody>
      </p:sp>
      <p:pic>
        <p:nvPicPr>
          <p:cNvPr id="8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 rot="698455">
            <a:off x="8619445" y="1756095"/>
            <a:ext cx="3443835" cy="2999856"/>
          </a:xfrm>
          <a:prstGeom prst="rect">
            <a:avLst/>
          </a:prstGeom>
        </p:spPr>
      </p:pic>
      <p:grpSp>
        <p:nvGrpSpPr>
          <p:cNvPr id="9" name="Group 9"/>
          <p:cNvGrpSpPr>
            <a:grpSpLocks noChangeAspect="1"/>
          </p:cNvGrpSpPr>
          <p:nvPr/>
        </p:nvGrpSpPr>
        <p:grpSpPr>
          <a:xfrm rot="883184">
            <a:off x="9242153" y="2515235"/>
            <a:ext cx="2032568" cy="2032337"/>
            <a:chOff x="0" y="0"/>
            <a:chExt cx="6350013" cy="6349289"/>
          </a:xfrm>
        </p:grpSpPr>
        <p:sp>
          <p:nvSpPr>
            <p:cNvPr id="10" name="Freeform 10"/>
            <p:cNvSpPr/>
            <p:nvPr/>
          </p:nvSpPr>
          <p:spPr>
            <a:xfrm>
              <a:off x="-95250" y="-95136"/>
              <a:ext cx="6540525" cy="6539573"/>
            </a:xfrm>
            <a:custGeom>
              <a:avLst/>
              <a:gdLst/>
              <a:ahLst/>
              <a:cxnLst/>
              <a:rect l="l" t="t" r="r" b="b"/>
              <a:pathLst>
                <a:path w="6540525" h="6539573">
                  <a:moveTo>
                    <a:pt x="5684545" y="1101865"/>
                  </a:moveTo>
                  <a:cubicBezTo>
                    <a:pt x="5560364" y="886829"/>
                    <a:pt x="5335181" y="766521"/>
                    <a:pt x="5103533" y="766356"/>
                  </a:cubicBezTo>
                  <a:lnTo>
                    <a:pt x="5103571" y="766318"/>
                  </a:lnTo>
                  <a:cubicBezTo>
                    <a:pt x="4871923" y="766115"/>
                    <a:pt x="4646701" y="645821"/>
                    <a:pt x="4522559" y="430810"/>
                  </a:cubicBezTo>
                  <a:cubicBezTo>
                    <a:pt x="4337317" y="109919"/>
                    <a:pt x="3927030" y="0"/>
                    <a:pt x="3606140" y="185281"/>
                  </a:cubicBezTo>
                  <a:lnTo>
                    <a:pt x="3606089" y="185319"/>
                  </a:lnTo>
                  <a:lnTo>
                    <a:pt x="3606089" y="185115"/>
                  </a:lnTo>
                  <a:cubicBezTo>
                    <a:pt x="3406788" y="299936"/>
                    <a:pt x="3153854" y="309029"/>
                    <a:pt x="2939771" y="187630"/>
                  </a:cubicBezTo>
                  <a:cubicBezTo>
                    <a:pt x="2836743" y="126902"/>
                    <a:pt x="2719296" y="94958"/>
                    <a:pt x="2599703" y="95136"/>
                  </a:cubicBezTo>
                  <a:cubicBezTo>
                    <a:pt x="2351405" y="95136"/>
                    <a:pt x="2134641" y="230048"/>
                    <a:pt x="2018614" y="430568"/>
                  </a:cubicBezTo>
                  <a:lnTo>
                    <a:pt x="2018614" y="430530"/>
                  </a:lnTo>
                  <a:cubicBezTo>
                    <a:pt x="1902625" y="631012"/>
                    <a:pt x="1685811" y="765925"/>
                    <a:pt x="1437551" y="765925"/>
                  </a:cubicBezTo>
                  <a:cubicBezTo>
                    <a:pt x="1067029" y="765925"/>
                    <a:pt x="766686" y="1066267"/>
                    <a:pt x="766686" y="1436789"/>
                  </a:cubicBezTo>
                  <a:lnTo>
                    <a:pt x="766686" y="1436866"/>
                  </a:lnTo>
                  <a:lnTo>
                    <a:pt x="766483" y="1436789"/>
                  </a:lnTo>
                  <a:cubicBezTo>
                    <a:pt x="766280" y="1666672"/>
                    <a:pt x="647802" y="1890154"/>
                    <a:pt x="435902" y="2014906"/>
                  </a:cubicBezTo>
                  <a:cubicBezTo>
                    <a:pt x="331646" y="2073744"/>
                    <a:pt x="245134" y="2159541"/>
                    <a:pt x="185433" y="2263305"/>
                  </a:cubicBezTo>
                  <a:cubicBezTo>
                    <a:pt x="61277" y="2478367"/>
                    <a:pt x="69723" y="2733523"/>
                    <a:pt x="185395" y="2934246"/>
                  </a:cubicBezTo>
                  <a:lnTo>
                    <a:pt x="185357" y="2934246"/>
                  </a:lnTo>
                  <a:cubicBezTo>
                    <a:pt x="300939" y="3134932"/>
                    <a:pt x="309385" y="3390113"/>
                    <a:pt x="185230" y="3605149"/>
                  </a:cubicBezTo>
                  <a:cubicBezTo>
                    <a:pt x="0" y="3926002"/>
                    <a:pt x="109906" y="4336288"/>
                    <a:pt x="430797" y="4521569"/>
                  </a:cubicBezTo>
                  <a:lnTo>
                    <a:pt x="430835" y="4521607"/>
                  </a:lnTo>
                  <a:lnTo>
                    <a:pt x="430708" y="4521695"/>
                  </a:lnTo>
                  <a:cubicBezTo>
                    <a:pt x="631228" y="4637634"/>
                    <a:pt x="766077" y="4854448"/>
                    <a:pt x="766077" y="5102746"/>
                  </a:cubicBezTo>
                  <a:cubicBezTo>
                    <a:pt x="766077" y="5473268"/>
                    <a:pt x="1066419" y="5773611"/>
                    <a:pt x="1436929" y="5773611"/>
                  </a:cubicBezTo>
                  <a:cubicBezTo>
                    <a:pt x="1685239" y="5773611"/>
                    <a:pt x="1901965" y="5908497"/>
                    <a:pt x="2018030" y="6109018"/>
                  </a:cubicBezTo>
                  <a:cubicBezTo>
                    <a:pt x="2134019" y="6309449"/>
                    <a:pt x="2350821" y="6444425"/>
                    <a:pt x="2599093" y="6444425"/>
                  </a:cubicBezTo>
                  <a:cubicBezTo>
                    <a:pt x="2718685" y="6444579"/>
                    <a:pt x="2836127" y="6412633"/>
                    <a:pt x="2939161" y="6351918"/>
                  </a:cubicBezTo>
                  <a:cubicBezTo>
                    <a:pt x="3153194" y="6230544"/>
                    <a:pt x="3406191" y="6239637"/>
                    <a:pt x="3605479" y="6354496"/>
                  </a:cubicBezTo>
                  <a:lnTo>
                    <a:pt x="3605479" y="6354255"/>
                  </a:lnTo>
                  <a:lnTo>
                    <a:pt x="3605517" y="6354331"/>
                  </a:lnTo>
                  <a:cubicBezTo>
                    <a:pt x="3926408" y="6539573"/>
                    <a:pt x="4336694" y="6429617"/>
                    <a:pt x="4521987" y="6108764"/>
                  </a:cubicBezTo>
                  <a:cubicBezTo>
                    <a:pt x="4646130" y="5893766"/>
                    <a:pt x="4871314" y="5773446"/>
                    <a:pt x="5102961" y="5773281"/>
                  </a:cubicBezTo>
                  <a:lnTo>
                    <a:pt x="5102911" y="5773192"/>
                  </a:lnTo>
                  <a:cubicBezTo>
                    <a:pt x="5334558" y="5773027"/>
                    <a:pt x="5559780" y="5652707"/>
                    <a:pt x="5683885" y="5437709"/>
                  </a:cubicBezTo>
                  <a:cubicBezTo>
                    <a:pt x="5745010" y="5331855"/>
                    <a:pt x="5774017" y="5216234"/>
                    <a:pt x="5773890" y="5102213"/>
                  </a:cubicBezTo>
                  <a:lnTo>
                    <a:pt x="5773979" y="5102290"/>
                  </a:lnTo>
                  <a:cubicBezTo>
                    <a:pt x="5774182" y="4878846"/>
                    <a:pt x="5886145" y="4661358"/>
                    <a:pt x="6087059" y="4534828"/>
                  </a:cubicBezTo>
                  <a:cubicBezTo>
                    <a:pt x="6195364" y="4477881"/>
                    <a:pt x="6289357" y="4390620"/>
                    <a:pt x="6355029" y="4276866"/>
                  </a:cubicBezTo>
                  <a:cubicBezTo>
                    <a:pt x="6479222" y="4061753"/>
                    <a:pt x="6470777" y="3806572"/>
                    <a:pt x="6355118" y="3605886"/>
                  </a:cubicBezTo>
                  <a:lnTo>
                    <a:pt x="6355156" y="3605886"/>
                  </a:lnTo>
                  <a:cubicBezTo>
                    <a:pt x="6239535" y="3405201"/>
                    <a:pt x="6231077" y="3150020"/>
                    <a:pt x="6355245" y="2934971"/>
                  </a:cubicBezTo>
                  <a:cubicBezTo>
                    <a:pt x="6540525" y="2614080"/>
                    <a:pt x="6430568" y="2203832"/>
                    <a:pt x="6109677" y="2018552"/>
                  </a:cubicBezTo>
                  <a:lnTo>
                    <a:pt x="6109627" y="2018501"/>
                  </a:lnTo>
                  <a:lnTo>
                    <a:pt x="6109754" y="2018463"/>
                  </a:lnTo>
                  <a:cubicBezTo>
                    <a:pt x="5910847" y="1903375"/>
                    <a:pt x="5776557" y="1689088"/>
                    <a:pt x="5774436" y="1443267"/>
                  </a:cubicBezTo>
                  <a:cubicBezTo>
                    <a:pt x="5775604" y="1327265"/>
                    <a:pt x="5746686" y="1209536"/>
                    <a:pt x="5684545" y="1101865"/>
                  </a:cubicBezTo>
                </a:path>
              </a:pathLst>
            </a:custGeom>
            <a:blipFill>
              <a:blip r:embed="rId7"/>
              <a:stretch>
                <a:fillRect l="-53565" t="-31519" r="-44894" b="-802"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3" name="TextBox 13"/>
          <p:cNvSpPr txBox="1"/>
          <p:nvPr/>
        </p:nvSpPr>
        <p:spPr>
          <a:xfrm>
            <a:off x="3006969" y="3530194"/>
            <a:ext cx="5414764" cy="203132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 defTabSz="609630"/>
            <a:r>
              <a:rPr lang="en-US" sz="4400" dirty="0">
                <a:solidFill>
                  <a:srgbClr val="272626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Khi </a:t>
            </a:r>
            <a:r>
              <a:rPr lang="en-US" sz="4400" dirty="0" err="1">
                <a:solidFill>
                  <a:srgbClr val="272626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hoẵng</a:t>
            </a:r>
            <a:r>
              <a:rPr lang="en-US" sz="4400" dirty="0">
                <a:solidFill>
                  <a:srgbClr val="272626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4400" dirty="0" err="1">
                <a:solidFill>
                  <a:srgbClr val="272626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bị</a:t>
            </a:r>
            <a:r>
              <a:rPr lang="en-US" sz="4400" dirty="0">
                <a:solidFill>
                  <a:srgbClr val="272626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4400" dirty="0" err="1">
                <a:solidFill>
                  <a:srgbClr val="272626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ngã</a:t>
            </a:r>
            <a:r>
              <a:rPr lang="en-US" sz="4400" dirty="0">
                <a:solidFill>
                  <a:srgbClr val="272626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, </a:t>
            </a:r>
            <a:r>
              <a:rPr lang="en-US" sz="4400" dirty="0" err="1">
                <a:solidFill>
                  <a:srgbClr val="272626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nai</a:t>
            </a:r>
            <a:r>
              <a:rPr lang="en-US" sz="4400" dirty="0">
                <a:solidFill>
                  <a:srgbClr val="272626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4400" dirty="0" err="1">
                <a:solidFill>
                  <a:srgbClr val="272626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vội</a:t>
            </a:r>
            <a:r>
              <a:rPr lang="en-US" sz="4400" dirty="0">
                <a:solidFill>
                  <a:srgbClr val="272626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4400" dirty="0" err="1">
                <a:solidFill>
                  <a:srgbClr val="272626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dừng</a:t>
            </a:r>
            <a:r>
              <a:rPr lang="en-US" sz="4400" dirty="0">
                <a:solidFill>
                  <a:srgbClr val="272626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4400" dirty="0" err="1">
                <a:solidFill>
                  <a:srgbClr val="272626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lại</a:t>
            </a:r>
            <a:r>
              <a:rPr lang="en-US" sz="4400" dirty="0">
                <a:solidFill>
                  <a:srgbClr val="272626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, </a:t>
            </a:r>
            <a:r>
              <a:rPr lang="en-US" sz="4400" dirty="0" err="1">
                <a:solidFill>
                  <a:srgbClr val="272626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đỡ</a:t>
            </a:r>
            <a:r>
              <a:rPr lang="en-US" sz="4400" dirty="0">
                <a:solidFill>
                  <a:srgbClr val="272626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4400" dirty="0" err="1">
                <a:solidFill>
                  <a:srgbClr val="272626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hoẵng</a:t>
            </a:r>
            <a:r>
              <a:rPr lang="en-US" sz="4400" dirty="0">
                <a:solidFill>
                  <a:srgbClr val="272626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4400" dirty="0" err="1">
                <a:solidFill>
                  <a:srgbClr val="272626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đứng</a:t>
            </a:r>
            <a:r>
              <a:rPr lang="en-US" sz="4400" dirty="0">
                <a:solidFill>
                  <a:srgbClr val="272626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4400" dirty="0" err="1">
                <a:solidFill>
                  <a:srgbClr val="272626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dậy</a:t>
            </a:r>
            <a:r>
              <a:rPr lang="en-US" sz="4400" dirty="0">
                <a:solidFill>
                  <a:srgbClr val="272626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.</a:t>
            </a:r>
          </a:p>
        </p:txBody>
      </p:sp>
      <p:pic>
        <p:nvPicPr>
          <p:cNvPr id="14" name="Picture 1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 rot="803959">
            <a:off x="9958515" y="4347453"/>
            <a:ext cx="1415023" cy="1311167"/>
          </a:xfrm>
          <a:prstGeom prst="rect">
            <a:avLst/>
          </a:prstGeom>
        </p:spPr>
      </p:pic>
      <p:pic>
        <p:nvPicPr>
          <p:cNvPr id="15" name="Picture 15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>
            <a:fillRect/>
          </a:stretch>
        </p:blipFill>
        <p:spPr>
          <a:xfrm rot="-442419">
            <a:off x="661354" y="3380567"/>
            <a:ext cx="2046611" cy="1641553"/>
          </a:xfrm>
          <a:prstGeom prst="rect">
            <a:avLst/>
          </a:prstGeom>
        </p:spPr>
      </p:pic>
      <p:pic>
        <p:nvPicPr>
          <p:cNvPr id="16" name="Picture 16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rcRect/>
          <a:stretch>
            <a:fillRect/>
          </a:stretch>
        </p:blipFill>
        <p:spPr>
          <a:xfrm rot="-2627376">
            <a:off x="2086439" y="948035"/>
            <a:ext cx="631589" cy="1415023"/>
          </a:xfrm>
          <a:prstGeom prst="rect">
            <a:avLst/>
          </a:prstGeom>
        </p:spPr>
      </p:pic>
      <p:grpSp>
        <p:nvGrpSpPr>
          <p:cNvPr id="17" name="PA_库_组合 5">
            <a:extLst>
              <a:ext uri="{FF2B5EF4-FFF2-40B4-BE49-F238E27FC236}">
                <a16:creationId xmlns:a16="http://schemas.microsoft.com/office/drawing/2014/main" id="{502F7266-5770-4C8C-84E4-E1B55252E4C9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3826121" y="1403691"/>
            <a:ext cx="587835" cy="733599"/>
            <a:chOff x="1836100" y="2332000"/>
            <a:chExt cx="1572829" cy="895643"/>
          </a:xfrm>
        </p:grpSpPr>
        <p:sp>
          <p:nvSpPr>
            <p:cNvPr id="18" name="任意多边形 10">
              <a:extLst>
                <a:ext uri="{FF2B5EF4-FFF2-40B4-BE49-F238E27FC236}">
                  <a16:creationId xmlns:a16="http://schemas.microsoft.com/office/drawing/2014/main" id="{E47F1042-11B2-4080-AFBC-7F7A5DCA0CEE}"/>
                </a:ext>
              </a:extLst>
            </p:cNvPr>
            <p:cNvSpPr/>
            <p:nvPr/>
          </p:nvSpPr>
          <p:spPr>
            <a:xfrm>
              <a:off x="1886559" y="2454748"/>
              <a:ext cx="1522370" cy="697312"/>
            </a:xfrm>
            <a:custGeom>
              <a:avLst/>
              <a:gdLst>
                <a:gd name="connsiteX0" fmla="*/ 322139 w 2227747"/>
                <a:gd name="connsiteY0" fmla="*/ 93920 h 873265"/>
                <a:gd name="connsiteX1" fmla="*/ 1892756 w 2227747"/>
                <a:gd name="connsiteY1" fmla="*/ 61647 h 873265"/>
                <a:gd name="connsiteX2" fmla="*/ 2086393 w 2227747"/>
                <a:gd name="connsiteY2" fmla="*/ 803924 h 873265"/>
                <a:gd name="connsiteX3" fmla="*/ 193048 w 2227747"/>
                <a:gd name="connsiteY3" fmla="*/ 760894 h 873265"/>
                <a:gd name="connsiteX4" fmla="*/ 160775 w 2227747"/>
                <a:gd name="connsiteY4" fmla="*/ 93920 h 873265"/>
                <a:gd name="connsiteX0" fmla="*/ 231302 w 2136910"/>
                <a:gd name="connsiteY0" fmla="*/ 93920 h 850131"/>
                <a:gd name="connsiteX1" fmla="*/ 1801919 w 2136910"/>
                <a:gd name="connsiteY1" fmla="*/ 61647 h 850131"/>
                <a:gd name="connsiteX2" fmla="*/ 1995556 w 2136910"/>
                <a:gd name="connsiteY2" fmla="*/ 803924 h 850131"/>
                <a:gd name="connsiteX3" fmla="*/ 102211 w 2136910"/>
                <a:gd name="connsiteY3" fmla="*/ 760894 h 850131"/>
                <a:gd name="connsiteX4" fmla="*/ 69938 w 2136910"/>
                <a:gd name="connsiteY4" fmla="*/ 93920 h 850131"/>
                <a:gd name="connsiteX0" fmla="*/ 231302 w 2027630"/>
                <a:gd name="connsiteY0" fmla="*/ 93920 h 813269"/>
                <a:gd name="connsiteX1" fmla="*/ 1801919 w 2027630"/>
                <a:gd name="connsiteY1" fmla="*/ 61647 h 813269"/>
                <a:gd name="connsiteX2" fmla="*/ 1995556 w 2027630"/>
                <a:gd name="connsiteY2" fmla="*/ 803924 h 813269"/>
                <a:gd name="connsiteX3" fmla="*/ 102211 w 2027630"/>
                <a:gd name="connsiteY3" fmla="*/ 760894 h 813269"/>
                <a:gd name="connsiteX4" fmla="*/ 69938 w 2027630"/>
                <a:gd name="connsiteY4" fmla="*/ 93920 h 813269"/>
                <a:gd name="connsiteX0" fmla="*/ 316247 w 2059225"/>
                <a:gd name="connsiteY0" fmla="*/ 93133 h 831662"/>
                <a:gd name="connsiteX1" fmla="*/ 1886864 w 2059225"/>
                <a:gd name="connsiteY1" fmla="*/ 60860 h 831662"/>
                <a:gd name="connsiteX2" fmla="*/ 1994440 w 2059225"/>
                <a:gd name="connsiteY2" fmla="*/ 792379 h 831662"/>
                <a:gd name="connsiteX3" fmla="*/ 187156 w 2059225"/>
                <a:gd name="connsiteY3" fmla="*/ 760107 h 831662"/>
                <a:gd name="connsiteX4" fmla="*/ 154883 w 2059225"/>
                <a:gd name="connsiteY4" fmla="*/ 93133 h 831662"/>
                <a:gd name="connsiteX0" fmla="*/ 316247 w 2006487"/>
                <a:gd name="connsiteY0" fmla="*/ 60598 h 799127"/>
                <a:gd name="connsiteX1" fmla="*/ 1886864 w 2006487"/>
                <a:gd name="connsiteY1" fmla="*/ 28325 h 799127"/>
                <a:gd name="connsiteX2" fmla="*/ 1994440 w 2006487"/>
                <a:gd name="connsiteY2" fmla="*/ 759844 h 799127"/>
                <a:gd name="connsiteX3" fmla="*/ 187156 w 2006487"/>
                <a:gd name="connsiteY3" fmla="*/ 727572 h 799127"/>
                <a:gd name="connsiteX4" fmla="*/ 154883 w 2006487"/>
                <a:gd name="connsiteY4" fmla="*/ 60598 h 799127"/>
                <a:gd name="connsiteX0" fmla="*/ 235854 w 1926094"/>
                <a:gd name="connsiteY0" fmla="*/ 60598 h 786834"/>
                <a:gd name="connsiteX1" fmla="*/ 1806471 w 1926094"/>
                <a:gd name="connsiteY1" fmla="*/ 28325 h 786834"/>
                <a:gd name="connsiteX2" fmla="*/ 1914047 w 1926094"/>
                <a:gd name="connsiteY2" fmla="*/ 759844 h 786834"/>
                <a:gd name="connsiteX3" fmla="*/ 106763 w 1926094"/>
                <a:gd name="connsiteY3" fmla="*/ 727572 h 786834"/>
                <a:gd name="connsiteX4" fmla="*/ 74490 w 1926094"/>
                <a:gd name="connsiteY4" fmla="*/ 60598 h 786834"/>
                <a:gd name="connsiteX0" fmla="*/ 189613 w 1879853"/>
                <a:gd name="connsiteY0" fmla="*/ 60598 h 786834"/>
                <a:gd name="connsiteX1" fmla="*/ 1760230 w 1879853"/>
                <a:gd name="connsiteY1" fmla="*/ 28325 h 786834"/>
                <a:gd name="connsiteX2" fmla="*/ 1867806 w 1879853"/>
                <a:gd name="connsiteY2" fmla="*/ 759844 h 786834"/>
                <a:gd name="connsiteX3" fmla="*/ 60522 w 1879853"/>
                <a:gd name="connsiteY3" fmla="*/ 727572 h 786834"/>
                <a:gd name="connsiteX4" fmla="*/ 28249 w 1879853"/>
                <a:gd name="connsiteY4" fmla="*/ 60598 h 786834"/>
                <a:gd name="connsiteX0" fmla="*/ 920229 w 1891187"/>
                <a:gd name="connsiteY0" fmla="*/ 80158 h 828882"/>
                <a:gd name="connsiteX1" fmla="*/ 1760230 w 1891187"/>
                <a:gd name="connsiteY1" fmla="*/ 70373 h 828882"/>
                <a:gd name="connsiteX2" fmla="*/ 1867806 w 1891187"/>
                <a:gd name="connsiteY2" fmla="*/ 801892 h 828882"/>
                <a:gd name="connsiteX3" fmla="*/ 60522 w 1891187"/>
                <a:gd name="connsiteY3" fmla="*/ 769620 h 828882"/>
                <a:gd name="connsiteX4" fmla="*/ 28249 w 1891187"/>
                <a:gd name="connsiteY4" fmla="*/ 102646 h 828882"/>
                <a:gd name="connsiteX0" fmla="*/ 953754 w 2038657"/>
                <a:gd name="connsiteY0" fmla="*/ 80158 h 875087"/>
                <a:gd name="connsiteX1" fmla="*/ 1793755 w 2038657"/>
                <a:gd name="connsiteY1" fmla="*/ 70373 h 875087"/>
                <a:gd name="connsiteX2" fmla="*/ 1901331 w 2038657"/>
                <a:gd name="connsiteY2" fmla="*/ 801892 h 875087"/>
                <a:gd name="connsiteX3" fmla="*/ 37845 w 2038657"/>
                <a:gd name="connsiteY3" fmla="*/ 792108 h 875087"/>
                <a:gd name="connsiteX4" fmla="*/ 61774 w 2038657"/>
                <a:gd name="connsiteY4" fmla="*/ 102646 h 875087"/>
                <a:gd name="connsiteX0" fmla="*/ 984916 w 2069819"/>
                <a:gd name="connsiteY0" fmla="*/ 80158 h 887366"/>
                <a:gd name="connsiteX1" fmla="*/ 1824917 w 2069819"/>
                <a:gd name="connsiteY1" fmla="*/ 70373 h 887366"/>
                <a:gd name="connsiteX2" fmla="*/ 1932493 w 2069819"/>
                <a:gd name="connsiteY2" fmla="*/ 801892 h 887366"/>
                <a:gd name="connsiteX3" fmla="*/ 69007 w 2069819"/>
                <a:gd name="connsiteY3" fmla="*/ 792108 h 887366"/>
                <a:gd name="connsiteX4" fmla="*/ 389999 w 2069819"/>
                <a:gd name="connsiteY4" fmla="*/ 80159 h 887366"/>
                <a:gd name="connsiteX0" fmla="*/ 1007612 w 2092515"/>
                <a:gd name="connsiteY0" fmla="*/ 80158 h 887365"/>
                <a:gd name="connsiteX1" fmla="*/ 1847613 w 2092515"/>
                <a:gd name="connsiteY1" fmla="*/ 70373 h 887365"/>
                <a:gd name="connsiteX2" fmla="*/ 1955189 w 2092515"/>
                <a:gd name="connsiteY2" fmla="*/ 801892 h 887365"/>
                <a:gd name="connsiteX3" fmla="*/ 91703 w 2092515"/>
                <a:gd name="connsiteY3" fmla="*/ 792108 h 887365"/>
                <a:gd name="connsiteX4" fmla="*/ 412695 w 2092515"/>
                <a:gd name="connsiteY4" fmla="*/ 80159 h 887365"/>
                <a:gd name="connsiteX0" fmla="*/ 1087979 w 2172882"/>
                <a:gd name="connsiteY0" fmla="*/ 80158 h 865313"/>
                <a:gd name="connsiteX1" fmla="*/ 1927980 w 2172882"/>
                <a:gd name="connsiteY1" fmla="*/ 70373 h 865313"/>
                <a:gd name="connsiteX2" fmla="*/ 2035556 w 2172882"/>
                <a:gd name="connsiteY2" fmla="*/ 801892 h 865313"/>
                <a:gd name="connsiteX3" fmla="*/ 172070 w 2172882"/>
                <a:gd name="connsiteY3" fmla="*/ 792108 h 865313"/>
                <a:gd name="connsiteX4" fmla="*/ 244170 w 2172882"/>
                <a:gd name="connsiteY4" fmla="*/ 492446 h 865313"/>
                <a:gd name="connsiteX0" fmla="*/ 1043749 w 2128652"/>
                <a:gd name="connsiteY0" fmla="*/ 80158 h 865313"/>
                <a:gd name="connsiteX1" fmla="*/ 1883750 w 2128652"/>
                <a:gd name="connsiteY1" fmla="*/ 70373 h 865313"/>
                <a:gd name="connsiteX2" fmla="*/ 1991326 w 2128652"/>
                <a:gd name="connsiteY2" fmla="*/ 801892 h 865313"/>
                <a:gd name="connsiteX3" fmla="*/ 127840 w 2128652"/>
                <a:gd name="connsiteY3" fmla="*/ 792108 h 865313"/>
                <a:gd name="connsiteX4" fmla="*/ 199940 w 2128652"/>
                <a:gd name="connsiteY4" fmla="*/ 492446 h 865313"/>
                <a:gd name="connsiteX0" fmla="*/ 1078008 w 2162911"/>
                <a:gd name="connsiteY0" fmla="*/ 80158 h 865313"/>
                <a:gd name="connsiteX1" fmla="*/ 1918009 w 2162911"/>
                <a:gd name="connsiteY1" fmla="*/ 70373 h 865313"/>
                <a:gd name="connsiteX2" fmla="*/ 2025585 w 2162911"/>
                <a:gd name="connsiteY2" fmla="*/ 801892 h 865313"/>
                <a:gd name="connsiteX3" fmla="*/ 162099 w 2162911"/>
                <a:gd name="connsiteY3" fmla="*/ 792108 h 865313"/>
                <a:gd name="connsiteX4" fmla="*/ 137854 w 2162911"/>
                <a:gd name="connsiteY4" fmla="*/ 492446 h 865313"/>
                <a:gd name="connsiteX0" fmla="*/ 1042572 w 2127475"/>
                <a:gd name="connsiteY0" fmla="*/ 80158 h 865313"/>
                <a:gd name="connsiteX1" fmla="*/ 1882573 w 2127475"/>
                <a:gd name="connsiteY1" fmla="*/ 70373 h 865313"/>
                <a:gd name="connsiteX2" fmla="*/ 1990149 w 2127475"/>
                <a:gd name="connsiteY2" fmla="*/ 801892 h 865313"/>
                <a:gd name="connsiteX3" fmla="*/ 126663 w 2127475"/>
                <a:gd name="connsiteY3" fmla="*/ 792108 h 865313"/>
                <a:gd name="connsiteX4" fmla="*/ 102418 w 2127475"/>
                <a:gd name="connsiteY4" fmla="*/ 492446 h 865313"/>
                <a:gd name="connsiteX0" fmla="*/ 971813 w 2049582"/>
                <a:gd name="connsiteY0" fmla="*/ 80158 h 878885"/>
                <a:gd name="connsiteX1" fmla="*/ 1811814 w 2049582"/>
                <a:gd name="connsiteY1" fmla="*/ 70373 h 878885"/>
                <a:gd name="connsiteX2" fmla="*/ 1919390 w 2049582"/>
                <a:gd name="connsiteY2" fmla="*/ 801892 h 878885"/>
                <a:gd name="connsiteX3" fmla="*/ 152249 w 2049582"/>
                <a:gd name="connsiteY3" fmla="*/ 822093 h 878885"/>
                <a:gd name="connsiteX4" fmla="*/ 31659 w 2049582"/>
                <a:gd name="connsiteY4" fmla="*/ 492446 h 878885"/>
                <a:gd name="connsiteX0" fmla="*/ 1009140 w 2086909"/>
                <a:gd name="connsiteY0" fmla="*/ 80158 h 878885"/>
                <a:gd name="connsiteX1" fmla="*/ 1849141 w 2086909"/>
                <a:gd name="connsiteY1" fmla="*/ 70373 h 878885"/>
                <a:gd name="connsiteX2" fmla="*/ 1956717 w 2086909"/>
                <a:gd name="connsiteY2" fmla="*/ 801892 h 878885"/>
                <a:gd name="connsiteX3" fmla="*/ 189576 w 2086909"/>
                <a:gd name="connsiteY3" fmla="*/ 822093 h 878885"/>
                <a:gd name="connsiteX4" fmla="*/ 68986 w 2086909"/>
                <a:gd name="connsiteY4" fmla="*/ 492446 h 878885"/>
                <a:gd name="connsiteX0" fmla="*/ 1041174 w 2118943"/>
                <a:gd name="connsiteY0" fmla="*/ 80158 h 872392"/>
                <a:gd name="connsiteX1" fmla="*/ 1881175 w 2118943"/>
                <a:gd name="connsiteY1" fmla="*/ 70373 h 872392"/>
                <a:gd name="connsiteX2" fmla="*/ 1988751 w 2118943"/>
                <a:gd name="connsiteY2" fmla="*/ 801892 h 872392"/>
                <a:gd name="connsiteX3" fmla="*/ 221610 w 2118943"/>
                <a:gd name="connsiteY3" fmla="*/ 822093 h 872392"/>
                <a:gd name="connsiteX4" fmla="*/ 44818 w 2118943"/>
                <a:gd name="connsiteY4" fmla="*/ 612383 h 872392"/>
                <a:gd name="connsiteX0" fmla="*/ 1010281 w 2088050"/>
                <a:gd name="connsiteY0" fmla="*/ 80158 h 872392"/>
                <a:gd name="connsiteX1" fmla="*/ 1850282 w 2088050"/>
                <a:gd name="connsiteY1" fmla="*/ 70373 h 872392"/>
                <a:gd name="connsiteX2" fmla="*/ 1957858 w 2088050"/>
                <a:gd name="connsiteY2" fmla="*/ 801892 h 872392"/>
                <a:gd name="connsiteX3" fmla="*/ 190717 w 2088050"/>
                <a:gd name="connsiteY3" fmla="*/ 822093 h 872392"/>
                <a:gd name="connsiteX4" fmla="*/ 13925 w 2088050"/>
                <a:gd name="connsiteY4" fmla="*/ 612383 h 872392"/>
                <a:gd name="connsiteX0" fmla="*/ 1010281 w 2088050"/>
                <a:gd name="connsiteY0" fmla="*/ 80158 h 872392"/>
                <a:gd name="connsiteX1" fmla="*/ 1850282 w 2088050"/>
                <a:gd name="connsiteY1" fmla="*/ 70373 h 872392"/>
                <a:gd name="connsiteX2" fmla="*/ 1957858 w 2088050"/>
                <a:gd name="connsiteY2" fmla="*/ 801892 h 872392"/>
                <a:gd name="connsiteX3" fmla="*/ 190717 w 2088050"/>
                <a:gd name="connsiteY3" fmla="*/ 822093 h 872392"/>
                <a:gd name="connsiteX4" fmla="*/ 13925 w 2088050"/>
                <a:gd name="connsiteY4" fmla="*/ 612383 h 872392"/>
                <a:gd name="connsiteX0" fmla="*/ 996356 w 2074125"/>
                <a:gd name="connsiteY0" fmla="*/ 80158 h 861823"/>
                <a:gd name="connsiteX1" fmla="*/ 1836357 w 2074125"/>
                <a:gd name="connsiteY1" fmla="*/ 70373 h 861823"/>
                <a:gd name="connsiteX2" fmla="*/ 1943933 w 2074125"/>
                <a:gd name="connsiteY2" fmla="*/ 801892 h 861823"/>
                <a:gd name="connsiteX3" fmla="*/ 176792 w 2074125"/>
                <a:gd name="connsiteY3" fmla="*/ 822093 h 861823"/>
                <a:gd name="connsiteX4" fmla="*/ 0 w 2074125"/>
                <a:gd name="connsiteY4" fmla="*/ 612383 h 861823"/>
                <a:gd name="connsiteX0" fmla="*/ 996356 w 1970804"/>
                <a:gd name="connsiteY0" fmla="*/ 80158 h 823168"/>
                <a:gd name="connsiteX1" fmla="*/ 1836357 w 1970804"/>
                <a:gd name="connsiteY1" fmla="*/ 70373 h 823168"/>
                <a:gd name="connsiteX2" fmla="*/ 1943933 w 1970804"/>
                <a:gd name="connsiteY2" fmla="*/ 801892 h 823168"/>
                <a:gd name="connsiteX3" fmla="*/ 176792 w 1970804"/>
                <a:gd name="connsiteY3" fmla="*/ 822093 h 823168"/>
                <a:gd name="connsiteX4" fmla="*/ 0 w 1970804"/>
                <a:gd name="connsiteY4" fmla="*/ 612383 h 823168"/>
                <a:gd name="connsiteX0" fmla="*/ 1010802 w 1991303"/>
                <a:gd name="connsiteY0" fmla="*/ 81745 h 843471"/>
                <a:gd name="connsiteX1" fmla="*/ 1850803 w 1991303"/>
                <a:gd name="connsiteY1" fmla="*/ 71960 h 843471"/>
                <a:gd name="connsiteX2" fmla="*/ 1966407 w 1991303"/>
                <a:gd name="connsiteY2" fmla="*/ 825967 h 843471"/>
                <a:gd name="connsiteX3" fmla="*/ 191238 w 1991303"/>
                <a:gd name="connsiteY3" fmla="*/ 823680 h 843471"/>
                <a:gd name="connsiteX4" fmla="*/ 14446 w 1991303"/>
                <a:gd name="connsiteY4" fmla="*/ 613970 h 843471"/>
                <a:gd name="connsiteX0" fmla="*/ 1009760 w 1978344"/>
                <a:gd name="connsiteY0" fmla="*/ 81745 h 843471"/>
                <a:gd name="connsiteX1" fmla="*/ 1849761 w 1978344"/>
                <a:gd name="connsiteY1" fmla="*/ 71960 h 843471"/>
                <a:gd name="connsiteX2" fmla="*/ 1949307 w 1978344"/>
                <a:gd name="connsiteY2" fmla="*/ 825967 h 843471"/>
                <a:gd name="connsiteX3" fmla="*/ 190196 w 1978344"/>
                <a:gd name="connsiteY3" fmla="*/ 823680 h 843471"/>
                <a:gd name="connsiteX4" fmla="*/ 13404 w 1978344"/>
                <a:gd name="connsiteY4" fmla="*/ 613970 h 843471"/>
                <a:gd name="connsiteX0" fmla="*/ 996356 w 1964940"/>
                <a:gd name="connsiteY0" fmla="*/ 81745 h 840320"/>
                <a:gd name="connsiteX1" fmla="*/ 1836357 w 1964940"/>
                <a:gd name="connsiteY1" fmla="*/ 71960 h 840320"/>
                <a:gd name="connsiteX2" fmla="*/ 1935903 w 1964940"/>
                <a:gd name="connsiteY2" fmla="*/ 825967 h 840320"/>
                <a:gd name="connsiteX3" fmla="*/ 176792 w 1964940"/>
                <a:gd name="connsiteY3" fmla="*/ 823680 h 840320"/>
                <a:gd name="connsiteX4" fmla="*/ 0 w 1964940"/>
                <a:gd name="connsiteY4" fmla="*/ 613970 h 840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64940" h="840320">
                  <a:moveTo>
                    <a:pt x="996356" y="81745"/>
                  </a:moveTo>
                  <a:cubicBezTo>
                    <a:pt x="1634643" y="6441"/>
                    <a:pt x="1679766" y="-52077"/>
                    <a:pt x="1836357" y="71960"/>
                  </a:cubicBezTo>
                  <a:cubicBezTo>
                    <a:pt x="1992948" y="195997"/>
                    <a:pt x="1979663" y="813122"/>
                    <a:pt x="1935903" y="825967"/>
                  </a:cubicBezTo>
                  <a:cubicBezTo>
                    <a:pt x="1892143" y="838812"/>
                    <a:pt x="282666" y="851518"/>
                    <a:pt x="176792" y="823680"/>
                  </a:cubicBezTo>
                  <a:cubicBezTo>
                    <a:pt x="70918" y="795842"/>
                    <a:pt x="51561" y="817904"/>
                    <a:pt x="0" y="613970"/>
                  </a:cubicBezTo>
                </a:path>
              </a:pathLst>
            </a:custGeom>
            <a:pattFill prst="wdDnDiag">
              <a:fgClr>
                <a:srgbClr val="F59C1F"/>
              </a:fgClr>
              <a:bgClr>
                <a:schemeClr val="bg1"/>
              </a:bgClr>
            </a:pattFill>
            <a:ln w="25400" cap="rnd">
              <a:solidFill>
                <a:srgbClr val="F59C1F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endParaRPr>
            </a:p>
          </p:txBody>
        </p:sp>
        <p:sp>
          <p:nvSpPr>
            <p:cNvPr id="19" name="任意多边形 11">
              <a:extLst>
                <a:ext uri="{FF2B5EF4-FFF2-40B4-BE49-F238E27FC236}">
                  <a16:creationId xmlns:a16="http://schemas.microsoft.com/office/drawing/2014/main" id="{85FA6C51-BDBD-4AE6-A643-AC358AA5EAEB}"/>
                </a:ext>
              </a:extLst>
            </p:cNvPr>
            <p:cNvSpPr/>
            <p:nvPr/>
          </p:nvSpPr>
          <p:spPr>
            <a:xfrm>
              <a:off x="1836100" y="2454748"/>
              <a:ext cx="1456448" cy="652929"/>
            </a:xfrm>
            <a:custGeom>
              <a:avLst/>
              <a:gdLst>
                <a:gd name="connsiteX0" fmla="*/ 322139 w 2227747"/>
                <a:gd name="connsiteY0" fmla="*/ 93920 h 873265"/>
                <a:gd name="connsiteX1" fmla="*/ 1892756 w 2227747"/>
                <a:gd name="connsiteY1" fmla="*/ 61647 h 873265"/>
                <a:gd name="connsiteX2" fmla="*/ 2086393 w 2227747"/>
                <a:gd name="connsiteY2" fmla="*/ 803924 h 873265"/>
                <a:gd name="connsiteX3" fmla="*/ 193048 w 2227747"/>
                <a:gd name="connsiteY3" fmla="*/ 760894 h 873265"/>
                <a:gd name="connsiteX4" fmla="*/ 160775 w 2227747"/>
                <a:gd name="connsiteY4" fmla="*/ 93920 h 873265"/>
                <a:gd name="connsiteX0" fmla="*/ 231302 w 2136910"/>
                <a:gd name="connsiteY0" fmla="*/ 93920 h 850131"/>
                <a:gd name="connsiteX1" fmla="*/ 1801919 w 2136910"/>
                <a:gd name="connsiteY1" fmla="*/ 61647 h 850131"/>
                <a:gd name="connsiteX2" fmla="*/ 1995556 w 2136910"/>
                <a:gd name="connsiteY2" fmla="*/ 803924 h 850131"/>
                <a:gd name="connsiteX3" fmla="*/ 102211 w 2136910"/>
                <a:gd name="connsiteY3" fmla="*/ 760894 h 850131"/>
                <a:gd name="connsiteX4" fmla="*/ 69938 w 2136910"/>
                <a:gd name="connsiteY4" fmla="*/ 93920 h 850131"/>
                <a:gd name="connsiteX0" fmla="*/ 231302 w 2027630"/>
                <a:gd name="connsiteY0" fmla="*/ 93920 h 813269"/>
                <a:gd name="connsiteX1" fmla="*/ 1801919 w 2027630"/>
                <a:gd name="connsiteY1" fmla="*/ 61647 h 813269"/>
                <a:gd name="connsiteX2" fmla="*/ 1995556 w 2027630"/>
                <a:gd name="connsiteY2" fmla="*/ 803924 h 813269"/>
                <a:gd name="connsiteX3" fmla="*/ 102211 w 2027630"/>
                <a:gd name="connsiteY3" fmla="*/ 760894 h 813269"/>
                <a:gd name="connsiteX4" fmla="*/ 69938 w 2027630"/>
                <a:gd name="connsiteY4" fmla="*/ 93920 h 813269"/>
                <a:gd name="connsiteX0" fmla="*/ 316247 w 2059225"/>
                <a:gd name="connsiteY0" fmla="*/ 93133 h 831662"/>
                <a:gd name="connsiteX1" fmla="*/ 1886864 w 2059225"/>
                <a:gd name="connsiteY1" fmla="*/ 60860 h 831662"/>
                <a:gd name="connsiteX2" fmla="*/ 1994440 w 2059225"/>
                <a:gd name="connsiteY2" fmla="*/ 792379 h 831662"/>
                <a:gd name="connsiteX3" fmla="*/ 187156 w 2059225"/>
                <a:gd name="connsiteY3" fmla="*/ 760107 h 831662"/>
                <a:gd name="connsiteX4" fmla="*/ 154883 w 2059225"/>
                <a:gd name="connsiteY4" fmla="*/ 93133 h 831662"/>
                <a:gd name="connsiteX0" fmla="*/ 316247 w 2006487"/>
                <a:gd name="connsiteY0" fmla="*/ 60598 h 799127"/>
                <a:gd name="connsiteX1" fmla="*/ 1886864 w 2006487"/>
                <a:gd name="connsiteY1" fmla="*/ 28325 h 799127"/>
                <a:gd name="connsiteX2" fmla="*/ 1994440 w 2006487"/>
                <a:gd name="connsiteY2" fmla="*/ 759844 h 799127"/>
                <a:gd name="connsiteX3" fmla="*/ 187156 w 2006487"/>
                <a:gd name="connsiteY3" fmla="*/ 727572 h 799127"/>
                <a:gd name="connsiteX4" fmla="*/ 154883 w 2006487"/>
                <a:gd name="connsiteY4" fmla="*/ 60598 h 799127"/>
                <a:gd name="connsiteX0" fmla="*/ 235854 w 1926094"/>
                <a:gd name="connsiteY0" fmla="*/ 60598 h 786834"/>
                <a:gd name="connsiteX1" fmla="*/ 1806471 w 1926094"/>
                <a:gd name="connsiteY1" fmla="*/ 28325 h 786834"/>
                <a:gd name="connsiteX2" fmla="*/ 1914047 w 1926094"/>
                <a:gd name="connsiteY2" fmla="*/ 759844 h 786834"/>
                <a:gd name="connsiteX3" fmla="*/ 106763 w 1926094"/>
                <a:gd name="connsiteY3" fmla="*/ 727572 h 786834"/>
                <a:gd name="connsiteX4" fmla="*/ 74490 w 1926094"/>
                <a:gd name="connsiteY4" fmla="*/ 60598 h 786834"/>
                <a:gd name="connsiteX0" fmla="*/ 189613 w 1879853"/>
                <a:gd name="connsiteY0" fmla="*/ 60598 h 786834"/>
                <a:gd name="connsiteX1" fmla="*/ 1760230 w 1879853"/>
                <a:gd name="connsiteY1" fmla="*/ 28325 h 786834"/>
                <a:gd name="connsiteX2" fmla="*/ 1867806 w 1879853"/>
                <a:gd name="connsiteY2" fmla="*/ 759844 h 786834"/>
                <a:gd name="connsiteX3" fmla="*/ 60522 w 1879853"/>
                <a:gd name="connsiteY3" fmla="*/ 727572 h 786834"/>
                <a:gd name="connsiteX4" fmla="*/ 28249 w 1879853"/>
                <a:gd name="connsiteY4" fmla="*/ 60598 h 786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79853" h="786834">
                  <a:moveTo>
                    <a:pt x="189613" y="60598"/>
                  </a:moveTo>
                  <a:cubicBezTo>
                    <a:pt x="827900" y="-14706"/>
                    <a:pt x="1663411" y="-12912"/>
                    <a:pt x="1760230" y="28325"/>
                  </a:cubicBezTo>
                  <a:cubicBezTo>
                    <a:pt x="1857049" y="69562"/>
                    <a:pt x="1903665" y="729364"/>
                    <a:pt x="1867806" y="759844"/>
                  </a:cubicBezTo>
                  <a:cubicBezTo>
                    <a:pt x="1831947" y="790324"/>
                    <a:pt x="141204" y="811840"/>
                    <a:pt x="60522" y="727572"/>
                  </a:cubicBezTo>
                  <a:cubicBezTo>
                    <a:pt x="-20160" y="643304"/>
                    <a:pt x="-8507" y="399464"/>
                    <a:pt x="28249" y="60598"/>
                  </a:cubicBezTo>
                </a:path>
              </a:pathLst>
            </a:custGeom>
            <a:solidFill>
              <a:schemeClr val="bg1"/>
            </a:solidFill>
            <a:ln w="25400" cap="rnd">
              <a:solidFill>
                <a:srgbClr val="F59C1F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endParaRPr>
            </a:p>
          </p:txBody>
        </p:sp>
        <p:sp>
          <p:nvSpPr>
            <p:cNvPr id="20" name="文本框 12">
              <a:extLst>
                <a:ext uri="{FF2B5EF4-FFF2-40B4-BE49-F238E27FC236}">
                  <a16:creationId xmlns:a16="http://schemas.microsoft.com/office/drawing/2014/main" id="{32FF030A-07E2-409B-BF4E-F87BA73E4C18}"/>
                </a:ext>
              </a:extLst>
            </p:cNvPr>
            <p:cNvSpPr txBox="1"/>
            <p:nvPr/>
          </p:nvSpPr>
          <p:spPr>
            <a:xfrm>
              <a:off x="2222349" y="2332000"/>
              <a:ext cx="756775" cy="89564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2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F59C1F"/>
                  </a:solidFill>
                  <a:effectLst/>
                  <a:uLnTx/>
                  <a:uFillTx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c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433;p30">
            <a:extLst>
              <a:ext uri="{FF2B5EF4-FFF2-40B4-BE49-F238E27FC236}">
                <a16:creationId xmlns:a16="http://schemas.microsoft.com/office/drawing/2014/main" id="{80400720-AA43-4786-A861-5AC599BB914E}"/>
              </a:ext>
            </a:extLst>
          </p:cNvPr>
          <p:cNvSpPr/>
          <p:nvPr/>
        </p:nvSpPr>
        <p:spPr>
          <a:xfrm>
            <a:off x="2279218" y="2995034"/>
            <a:ext cx="8593553" cy="2787924"/>
          </a:xfrm>
          <a:custGeom>
            <a:avLst/>
            <a:gdLst/>
            <a:ahLst/>
            <a:cxnLst/>
            <a:rect l="l" t="t" r="r" b="b"/>
            <a:pathLst>
              <a:path w="35450" h="5768" extrusionOk="0">
                <a:moveTo>
                  <a:pt x="1" y="1"/>
                </a:moveTo>
                <a:cubicBezTo>
                  <a:pt x="1" y="1"/>
                  <a:pt x="83" y="1069"/>
                  <a:pt x="840" y="1565"/>
                </a:cubicBezTo>
                <a:cubicBezTo>
                  <a:pt x="1594" y="2064"/>
                  <a:pt x="996" y="2775"/>
                  <a:pt x="1082" y="3347"/>
                </a:cubicBezTo>
                <a:cubicBezTo>
                  <a:pt x="1165" y="3916"/>
                  <a:pt x="1651" y="4558"/>
                  <a:pt x="1988" y="4911"/>
                </a:cubicBezTo>
                <a:cubicBezTo>
                  <a:pt x="2322" y="5268"/>
                  <a:pt x="2659" y="5768"/>
                  <a:pt x="2659" y="5768"/>
                </a:cubicBezTo>
                <a:lnTo>
                  <a:pt x="34559" y="5768"/>
                </a:lnTo>
                <a:cubicBezTo>
                  <a:pt x="34559" y="5768"/>
                  <a:pt x="35132" y="5371"/>
                  <a:pt x="35257" y="4395"/>
                </a:cubicBezTo>
                <a:cubicBezTo>
                  <a:pt x="35449" y="2884"/>
                  <a:pt x="34930" y="3016"/>
                  <a:pt x="34999" y="2279"/>
                </a:cubicBezTo>
                <a:cubicBezTo>
                  <a:pt x="35098" y="1151"/>
                  <a:pt x="34880" y="712"/>
                  <a:pt x="35049" y="1"/>
                </a:cubicBezTo>
                <a:close/>
              </a:path>
            </a:pathLst>
          </a:custGeom>
          <a:solidFill>
            <a:srgbClr val="65C1C9"/>
          </a:solidFill>
          <a:ln>
            <a:noFill/>
          </a:ln>
          <a:effectLst>
            <a:outerShdw blurRad="28575" dist="19050" dir="19380000" algn="bl" rotWithShape="0">
              <a:srgbClr val="000000">
                <a:alpha val="21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3" name="Google Shape;1434;p30">
            <a:extLst>
              <a:ext uri="{FF2B5EF4-FFF2-40B4-BE49-F238E27FC236}">
                <a16:creationId xmlns:a16="http://schemas.microsoft.com/office/drawing/2014/main" id="{0D5094CF-D4F4-4885-8F9F-C5DBD6FCA0E1}"/>
              </a:ext>
            </a:extLst>
          </p:cNvPr>
          <p:cNvSpPr/>
          <p:nvPr/>
        </p:nvSpPr>
        <p:spPr>
          <a:xfrm rot="-8603968">
            <a:off x="2165539" y="5127009"/>
            <a:ext cx="1860903" cy="631040"/>
          </a:xfrm>
          <a:custGeom>
            <a:avLst/>
            <a:gdLst/>
            <a:ahLst/>
            <a:cxnLst/>
            <a:rect l="l" t="t" r="r" b="b"/>
            <a:pathLst>
              <a:path w="9177" h="3112" extrusionOk="0">
                <a:moveTo>
                  <a:pt x="9011" y="1"/>
                </a:moveTo>
                <a:lnTo>
                  <a:pt x="1" y="655"/>
                </a:lnTo>
                <a:lnTo>
                  <a:pt x="1" y="682"/>
                </a:lnTo>
                <a:lnTo>
                  <a:pt x="34" y="728"/>
                </a:lnTo>
                <a:lnTo>
                  <a:pt x="7" y="741"/>
                </a:lnTo>
                <a:lnTo>
                  <a:pt x="7" y="758"/>
                </a:lnTo>
                <a:lnTo>
                  <a:pt x="106" y="821"/>
                </a:lnTo>
                <a:lnTo>
                  <a:pt x="14" y="827"/>
                </a:lnTo>
                <a:lnTo>
                  <a:pt x="109" y="867"/>
                </a:lnTo>
                <a:lnTo>
                  <a:pt x="57" y="897"/>
                </a:lnTo>
                <a:lnTo>
                  <a:pt x="117" y="940"/>
                </a:lnTo>
                <a:lnTo>
                  <a:pt x="63" y="986"/>
                </a:lnTo>
                <a:lnTo>
                  <a:pt x="120" y="1022"/>
                </a:lnTo>
                <a:cubicBezTo>
                  <a:pt x="120" y="1022"/>
                  <a:pt x="60" y="1042"/>
                  <a:pt x="67" y="1055"/>
                </a:cubicBezTo>
                <a:cubicBezTo>
                  <a:pt x="77" y="1068"/>
                  <a:pt x="126" y="1112"/>
                  <a:pt x="126" y="1112"/>
                </a:cubicBezTo>
                <a:lnTo>
                  <a:pt x="86" y="1128"/>
                </a:lnTo>
                <a:lnTo>
                  <a:pt x="109" y="1181"/>
                </a:lnTo>
                <a:lnTo>
                  <a:pt x="100" y="1227"/>
                </a:lnTo>
                <a:lnTo>
                  <a:pt x="126" y="1297"/>
                </a:lnTo>
                <a:lnTo>
                  <a:pt x="113" y="1419"/>
                </a:lnTo>
                <a:lnTo>
                  <a:pt x="159" y="1541"/>
                </a:lnTo>
                <a:lnTo>
                  <a:pt x="143" y="1660"/>
                </a:lnTo>
                <a:lnTo>
                  <a:pt x="176" y="1782"/>
                </a:lnTo>
                <a:lnTo>
                  <a:pt x="140" y="2014"/>
                </a:lnTo>
                <a:lnTo>
                  <a:pt x="209" y="2246"/>
                </a:lnTo>
                <a:lnTo>
                  <a:pt x="179" y="2394"/>
                </a:lnTo>
                <a:lnTo>
                  <a:pt x="216" y="2563"/>
                </a:lnTo>
                <a:lnTo>
                  <a:pt x="216" y="2705"/>
                </a:lnTo>
                <a:lnTo>
                  <a:pt x="248" y="2788"/>
                </a:lnTo>
                <a:cubicBezTo>
                  <a:pt x="248" y="2788"/>
                  <a:pt x="202" y="2805"/>
                  <a:pt x="216" y="2814"/>
                </a:cubicBezTo>
                <a:cubicBezTo>
                  <a:pt x="225" y="2824"/>
                  <a:pt x="265" y="2861"/>
                  <a:pt x="255" y="2874"/>
                </a:cubicBezTo>
                <a:cubicBezTo>
                  <a:pt x="248" y="2890"/>
                  <a:pt x="213" y="3026"/>
                  <a:pt x="213" y="3026"/>
                </a:cubicBezTo>
                <a:lnTo>
                  <a:pt x="272" y="3052"/>
                </a:lnTo>
                <a:lnTo>
                  <a:pt x="228" y="3076"/>
                </a:lnTo>
                <a:lnTo>
                  <a:pt x="239" y="3112"/>
                </a:lnTo>
                <a:lnTo>
                  <a:pt x="9177" y="2461"/>
                </a:lnTo>
                <a:lnTo>
                  <a:pt x="9038" y="2368"/>
                </a:lnTo>
                <a:lnTo>
                  <a:pt x="9094" y="2252"/>
                </a:lnTo>
                <a:lnTo>
                  <a:pt x="8958" y="2143"/>
                </a:lnTo>
                <a:lnTo>
                  <a:pt x="9097" y="2044"/>
                </a:lnTo>
                <a:lnTo>
                  <a:pt x="8946" y="1935"/>
                </a:lnTo>
                <a:cubicBezTo>
                  <a:pt x="8946" y="1935"/>
                  <a:pt x="9081" y="1782"/>
                  <a:pt x="9101" y="1759"/>
                </a:cubicBezTo>
                <a:cubicBezTo>
                  <a:pt x="9124" y="1736"/>
                  <a:pt x="8992" y="1620"/>
                  <a:pt x="8992" y="1620"/>
                </a:cubicBezTo>
                <a:lnTo>
                  <a:pt x="9081" y="1532"/>
                </a:lnTo>
                <a:lnTo>
                  <a:pt x="8935" y="1290"/>
                </a:lnTo>
                <a:lnTo>
                  <a:pt x="9097" y="1164"/>
                </a:lnTo>
                <a:lnTo>
                  <a:pt x="9061" y="691"/>
                </a:lnTo>
                <a:lnTo>
                  <a:pt x="8879" y="513"/>
                </a:lnTo>
                <a:lnTo>
                  <a:pt x="9038" y="341"/>
                </a:lnTo>
                <a:lnTo>
                  <a:pt x="9028" y="228"/>
                </a:lnTo>
                <a:lnTo>
                  <a:pt x="8859" y="242"/>
                </a:lnTo>
                <a:lnTo>
                  <a:pt x="8859" y="242"/>
                </a:lnTo>
                <a:lnTo>
                  <a:pt x="9011" y="1"/>
                </a:lnTo>
                <a:close/>
              </a:path>
            </a:pathLst>
          </a:custGeom>
          <a:solidFill>
            <a:srgbClr val="434343">
              <a:alpha val="15109"/>
            </a:srgbClr>
          </a:solidFill>
          <a:ln>
            <a:noFill/>
          </a:ln>
          <a:effectLst>
            <a:outerShdw blurRad="28575" dist="19050" dir="19200000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4" name="Google Shape;1435;p30">
            <a:extLst>
              <a:ext uri="{FF2B5EF4-FFF2-40B4-BE49-F238E27FC236}">
                <a16:creationId xmlns:a16="http://schemas.microsoft.com/office/drawing/2014/main" id="{1CFB465D-7081-4423-A23C-D47D1587F177}"/>
              </a:ext>
            </a:extLst>
          </p:cNvPr>
          <p:cNvSpPr txBox="1">
            <a:spLocks/>
          </p:cNvSpPr>
          <p:nvPr/>
        </p:nvSpPr>
        <p:spPr>
          <a:xfrm rot="-182">
            <a:off x="2802801" y="3521183"/>
            <a:ext cx="7546400" cy="11944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n-US" sz="7200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LUYỆN VIẾT</a:t>
            </a:r>
          </a:p>
        </p:txBody>
      </p:sp>
      <p:sp>
        <p:nvSpPr>
          <p:cNvPr id="5" name="Google Shape;1448;p30">
            <a:extLst>
              <a:ext uri="{FF2B5EF4-FFF2-40B4-BE49-F238E27FC236}">
                <a16:creationId xmlns:a16="http://schemas.microsoft.com/office/drawing/2014/main" id="{231AB893-DDCF-4C55-A288-9E3AF09AA605}"/>
              </a:ext>
            </a:extLst>
          </p:cNvPr>
          <p:cNvSpPr/>
          <p:nvPr/>
        </p:nvSpPr>
        <p:spPr>
          <a:xfrm rot="639960">
            <a:off x="5856289" y="5555366"/>
            <a:ext cx="539535" cy="492951"/>
          </a:xfrm>
          <a:custGeom>
            <a:avLst/>
            <a:gdLst/>
            <a:ahLst/>
            <a:cxnLst/>
            <a:rect l="l" t="t" r="r" b="b"/>
            <a:pathLst>
              <a:path w="2827" h="2583" extrusionOk="0">
                <a:moveTo>
                  <a:pt x="2500" y="0"/>
                </a:moveTo>
                <a:cubicBezTo>
                  <a:pt x="1894" y="0"/>
                  <a:pt x="1392" y="1366"/>
                  <a:pt x="1326" y="1415"/>
                </a:cubicBezTo>
                <a:cubicBezTo>
                  <a:pt x="1322" y="1419"/>
                  <a:pt x="1322" y="1419"/>
                  <a:pt x="1319" y="1419"/>
                </a:cubicBezTo>
                <a:cubicBezTo>
                  <a:pt x="1276" y="1419"/>
                  <a:pt x="1094" y="1142"/>
                  <a:pt x="873" y="860"/>
                </a:cubicBezTo>
                <a:cubicBezTo>
                  <a:pt x="652" y="582"/>
                  <a:pt x="390" y="304"/>
                  <a:pt x="185" y="304"/>
                </a:cubicBezTo>
                <a:cubicBezTo>
                  <a:pt x="139" y="304"/>
                  <a:pt x="99" y="315"/>
                  <a:pt x="63" y="344"/>
                </a:cubicBezTo>
                <a:cubicBezTo>
                  <a:pt x="17" y="374"/>
                  <a:pt x="0" y="427"/>
                  <a:pt x="0" y="493"/>
                </a:cubicBezTo>
                <a:cubicBezTo>
                  <a:pt x="0" y="1035"/>
                  <a:pt x="1329" y="2576"/>
                  <a:pt x="1485" y="2583"/>
                </a:cubicBezTo>
                <a:lnTo>
                  <a:pt x="1488" y="2583"/>
                </a:lnTo>
                <a:cubicBezTo>
                  <a:pt x="1636" y="2583"/>
                  <a:pt x="2827" y="1015"/>
                  <a:pt x="2827" y="324"/>
                </a:cubicBezTo>
                <a:cubicBezTo>
                  <a:pt x="2827" y="185"/>
                  <a:pt x="2778" y="83"/>
                  <a:pt x="2665" y="37"/>
                </a:cubicBezTo>
                <a:cubicBezTo>
                  <a:pt x="2609" y="11"/>
                  <a:pt x="2556" y="0"/>
                  <a:pt x="2500" y="0"/>
                </a:cubicBezTo>
                <a:close/>
              </a:path>
            </a:pathLst>
          </a:custGeom>
          <a:solidFill>
            <a:schemeClr val="accent2"/>
          </a:solidFill>
          <a:ln w="2857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  <a:effectLst>
            <a:outerShdw blurRad="28575" dist="9525" dir="19380000" algn="bl" rotWithShape="0">
              <a:srgbClr val="000000">
                <a:alpha val="21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grpSp>
        <p:nvGrpSpPr>
          <p:cNvPr id="39" name="Google Shape;1482;p30">
            <a:extLst>
              <a:ext uri="{FF2B5EF4-FFF2-40B4-BE49-F238E27FC236}">
                <a16:creationId xmlns:a16="http://schemas.microsoft.com/office/drawing/2014/main" id="{AFE24EEC-10D8-4780-B318-E7F9B325DAE2}"/>
              </a:ext>
            </a:extLst>
          </p:cNvPr>
          <p:cNvGrpSpPr/>
          <p:nvPr/>
        </p:nvGrpSpPr>
        <p:grpSpPr>
          <a:xfrm rot="407631">
            <a:off x="10030079" y="5078114"/>
            <a:ext cx="1651135" cy="1447495"/>
            <a:chOff x="7611038" y="3431425"/>
            <a:chExt cx="1238324" cy="1085597"/>
          </a:xfrm>
        </p:grpSpPr>
        <p:sp>
          <p:nvSpPr>
            <p:cNvPr id="40" name="Google Shape;1483;p30">
              <a:extLst>
                <a:ext uri="{FF2B5EF4-FFF2-40B4-BE49-F238E27FC236}">
                  <a16:creationId xmlns:a16="http://schemas.microsoft.com/office/drawing/2014/main" id="{9C1C9418-213A-4B46-84A7-8EB787700DB7}"/>
                </a:ext>
              </a:extLst>
            </p:cNvPr>
            <p:cNvSpPr/>
            <p:nvPr/>
          </p:nvSpPr>
          <p:spPr>
            <a:xfrm rot="1860596">
              <a:off x="7695149" y="3662528"/>
              <a:ext cx="1070103" cy="623391"/>
            </a:xfrm>
            <a:custGeom>
              <a:avLst/>
              <a:gdLst/>
              <a:ahLst/>
              <a:cxnLst/>
              <a:rect l="l" t="t" r="r" b="b"/>
              <a:pathLst>
                <a:path w="42803" h="24935" extrusionOk="0">
                  <a:moveTo>
                    <a:pt x="28230" y="1382"/>
                  </a:moveTo>
                  <a:cubicBezTo>
                    <a:pt x="32935" y="4810"/>
                    <a:pt x="37319" y="8626"/>
                    <a:pt x="41367" y="12809"/>
                  </a:cubicBezTo>
                  <a:cubicBezTo>
                    <a:pt x="35647" y="15578"/>
                    <a:pt x="30159" y="18774"/>
                    <a:pt x="24932" y="22385"/>
                  </a:cubicBezTo>
                  <a:cubicBezTo>
                    <a:pt x="25196" y="20114"/>
                    <a:pt x="25595" y="17874"/>
                    <a:pt x="26138" y="15655"/>
                  </a:cubicBezTo>
                  <a:cubicBezTo>
                    <a:pt x="26156" y="15588"/>
                    <a:pt x="26156" y="15528"/>
                    <a:pt x="26152" y="15472"/>
                  </a:cubicBezTo>
                  <a:cubicBezTo>
                    <a:pt x="26607" y="15262"/>
                    <a:pt x="26412" y="14623"/>
                    <a:pt x="25931" y="14623"/>
                  </a:cubicBezTo>
                  <a:cubicBezTo>
                    <a:pt x="25905" y="14623"/>
                    <a:pt x="25877" y="14625"/>
                    <a:pt x="25849" y="14629"/>
                  </a:cubicBezTo>
                  <a:cubicBezTo>
                    <a:pt x="18795" y="15652"/>
                    <a:pt x="11716" y="19415"/>
                    <a:pt x="6014" y="23612"/>
                  </a:cubicBezTo>
                  <a:cubicBezTo>
                    <a:pt x="4381" y="19596"/>
                    <a:pt x="2846" y="15497"/>
                    <a:pt x="959" y="11596"/>
                  </a:cubicBezTo>
                  <a:cubicBezTo>
                    <a:pt x="5138" y="10125"/>
                    <a:pt x="9294" y="8778"/>
                    <a:pt x="13713" y="8232"/>
                  </a:cubicBezTo>
                  <a:cubicBezTo>
                    <a:pt x="15404" y="8020"/>
                    <a:pt x="17073" y="7938"/>
                    <a:pt x="18737" y="7938"/>
                  </a:cubicBezTo>
                  <a:cubicBezTo>
                    <a:pt x="21201" y="7938"/>
                    <a:pt x="23654" y="8118"/>
                    <a:pt x="26149" y="8327"/>
                  </a:cubicBezTo>
                  <a:cubicBezTo>
                    <a:pt x="26220" y="8370"/>
                    <a:pt x="26304" y="8392"/>
                    <a:pt x="26388" y="8392"/>
                  </a:cubicBezTo>
                  <a:cubicBezTo>
                    <a:pt x="26467" y="8392"/>
                    <a:pt x="26546" y="8373"/>
                    <a:pt x="26614" y="8333"/>
                  </a:cubicBezTo>
                  <a:cubicBezTo>
                    <a:pt x="26871" y="8256"/>
                    <a:pt x="26974" y="7939"/>
                    <a:pt x="26886" y="7698"/>
                  </a:cubicBezTo>
                  <a:cubicBezTo>
                    <a:pt x="27394" y="5611"/>
                    <a:pt x="27778" y="3491"/>
                    <a:pt x="28230" y="1382"/>
                  </a:cubicBezTo>
                  <a:close/>
                  <a:moveTo>
                    <a:pt x="27913" y="1"/>
                  </a:moveTo>
                  <a:cubicBezTo>
                    <a:pt x="27688" y="1"/>
                    <a:pt x="27454" y="159"/>
                    <a:pt x="27408" y="376"/>
                  </a:cubicBezTo>
                  <a:cubicBezTo>
                    <a:pt x="26897" y="2680"/>
                    <a:pt x="26360" y="4997"/>
                    <a:pt x="26061" y="7339"/>
                  </a:cubicBezTo>
                  <a:cubicBezTo>
                    <a:pt x="23844" y="6915"/>
                    <a:pt x="21506" y="6709"/>
                    <a:pt x="19127" y="6709"/>
                  </a:cubicBezTo>
                  <a:cubicBezTo>
                    <a:pt x="12675" y="6709"/>
                    <a:pt x="5930" y="8226"/>
                    <a:pt x="536" y="11035"/>
                  </a:cubicBezTo>
                  <a:cubicBezTo>
                    <a:pt x="508" y="11050"/>
                    <a:pt x="497" y="11071"/>
                    <a:pt x="476" y="11089"/>
                  </a:cubicBezTo>
                  <a:cubicBezTo>
                    <a:pt x="243" y="11095"/>
                    <a:pt x="0" y="11307"/>
                    <a:pt x="95" y="11571"/>
                  </a:cubicBezTo>
                  <a:cubicBezTo>
                    <a:pt x="1573" y="15977"/>
                    <a:pt x="3527" y="20252"/>
                    <a:pt x="5294" y="24548"/>
                  </a:cubicBezTo>
                  <a:cubicBezTo>
                    <a:pt x="5374" y="24744"/>
                    <a:pt x="5583" y="24935"/>
                    <a:pt x="5805" y="24935"/>
                  </a:cubicBezTo>
                  <a:cubicBezTo>
                    <a:pt x="5885" y="24935"/>
                    <a:pt x="5967" y="24910"/>
                    <a:pt x="6045" y="24851"/>
                  </a:cubicBezTo>
                  <a:cubicBezTo>
                    <a:pt x="8944" y="22678"/>
                    <a:pt x="12023" y="20784"/>
                    <a:pt x="15300" y="19243"/>
                  </a:cubicBezTo>
                  <a:cubicBezTo>
                    <a:pt x="18478" y="17744"/>
                    <a:pt x="21737" y="16837"/>
                    <a:pt x="25056" y="15825"/>
                  </a:cubicBezTo>
                  <a:lnTo>
                    <a:pt x="25056" y="15825"/>
                  </a:lnTo>
                  <a:cubicBezTo>
                    <a:pt x="24459" y="18336"/>
                    <a:pt x="24036" y="20869"/>
                    <a:pt x="23782" y="23436"/>
                  </a:cubicBezTo>
                  <a:cubicBezTo>
                    <a:pt x="23755" y="23725"/>
                    <a:pt x="24043" y="23955"/>
                    <a:pt x="24316" y="23955"/>
                  </a:cubicBezTo>
                  <a:cubicBezTo>
                    <a:pt x="24400" y="23955"/>
                    <a:pt x="24483" y="23933"/>
                    <a:pt x="24555" y="23884"/>
                  </a:cubicBezTo>
                  <a:cubicBezTo>
                    <a:pt x="30233" y="19888"/>
                    <a:pt x="36218" y="16389"/>
                    <a:pt x="42485" y="13399"/>
                  </a:cubicBezTo>
                  <a:cubicBezTo>
                    <a:pt x="42793" y="13250"/>
                    <a:pt x="42803" y="12813"/>
                    <a:pt x="42588" y="12594"/>
                  </a:cubicBezTo>
                  <a:cubicBezTo>
                    <a:pt x="38176" y="7970"/>
                    <a:pt x="33351" y="3791"/>
                    <a:pt x="28152" y="73"/>
                  </a:cubicBezTo>
                  <a:cubicBezTo>
                    <a:pt x="28081" y="23"/>
                    <a:pt x="27997" y="1"/>
                    <a:pt x="2791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28575" dist="19050" dir="19200000" algn="bl" rotWithShape="0">
                <a:srgbClr val="000000">
                  <a:alpha val="22000"/>
                </a:srgbClr>
              </a:outerShdw>
            </a:effectLst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1" name="Google Shape;1484;p30">
              <a:extLst>
                <a:ext uri="{FF2B5EF4-FFF2-40B4-BE49-F238E27FC236}">
                  <a16:creationId xmlns:a16="http://schemas.microsoft.com/office/drawing/2014/main" id="{71E09E9C-CC32-4BCD-8FF5-B0C7F49BD275}"/>
                </a:ext>
              </a:extLst>
            </p:cNvPr>
            <p:cNvSpPr/>
            <p:nvPr/>
          </p:nvSpPr>
          <p:spPr>
            <a:xfrm rot="1860596">
              <a:off x="7719588" y="3693905"/>
              <a:ext cx="1010251" cy="555789"/>
            </a:xfrm>
            <a:custGeom>
              <a:avLst/>
              <a:gdLst/>
              <a:ahLst/>
              <a:cxnLst/>
              <a:rect l="l" t="t" r="r" b="b"/>
              <a:pathLst>
                <a:path w="40409" h="22231" extrusionOk="0">
                  <a:moveTo>
                    <a:pt x="27271" y="0"/>
                  </a:moveTo>
                  <a:cubicBezTo>
                    <a:pt x="26819" y="2109"/>
                    <a:pt x="26435" y="4229"/>
                    <a:pt x="25927" y="6316"/>
                  </a:cubicBezTo>
                  <a:cubicBezTo>
                    <a:pt x="26015" y="6557"/>
                    <a:pt x="25912" y="6874"/>
                    <a:pt x="25655" y="6951"/>
                  </a:cubicBezTo>
                  <a:cubicBezTo>
                    <a:pt x="25587" y="6991"/>
                    <a:pt x="25508" y="7010"/>
                    <a:pt x="25429" y="7010"/>
                  </a:cubicBezTo>
                  <a:cubicBezTo>
                    <a:pt x="25345" y="7010"/>
                    <a:pt x="25261" y="6988"/>
                    <a:pt x="25190" y="6945"/>
                  </a:cubicBezTo>
                  <a:cubicBezTo>
                    <a:pt x="22695" y="6736"/>
                    <a:pt x="20242" y="6556"/>
                    <a:pt x="17778" y="6556"/>
                  </a:cubicBezTo>
                  <a:cubicBezTo>
                    <a:pt x="16114" y="6556"/>
                    <a:pt x="14445" y="6638"/>
                    <a:pt x="12754" y="6850"/>
                  </a:cubicBezTo>
                  <a:cubicBezTo>
                    <a:pt x="8335" y="7396"/>
                    <a:pt x="4179" y="8743"/>
                    <a:pt x="0" y="10214"/>
                  </a:cubicBezTo>
                  <a:cubicBezTo>
                    <a:pt x="1887" y="14115"/>
                    <a:pt x="3422" y="18214"/>
                    <a:pt x="5055" y="22230"/>
                  </a:cubicBezTo>
                  <a:cubicBezTo>
                    <a:pt x="10757" y="18033"/>
                    <a:pt x="17836" y="14270"/>
                    <a:pt x="24890" y="13247"/>
                  </a:cubicBezTo>
                  <a:cubicBezTo>
                    <a:pt x="24918" y="13243"/>
                    <a:pt x="24946" y="13241"/>
                    <a:pt x="24972" y="13241"/>
                  </a:cubicBezTo>
                  <a:cubicBezTo>
                    <a:pt x="25453" y="13241"/>
                    <a:pt x="25648" y="13880"/>
                    <a:pt x="25193" y="14090"/>
                  </a:cubicBezTo>
                  <a:cubicBezTo>
                    <a:pt x="25197" y="14146"/>
                    <a:pt x="25197" y="14206"/>
                    <a:pt x="25179" y="14273"/>
                  </a:cubicBezTo>
                  <a:cubicBezTo>
                    <a:pt x="24636" y="16492"/>
                    <a:pt x="24237" y="18732"/>
                    <a:pt x="23973" y="21003"/>
                  </a:cubicBezTo>
                  <a:cubicBezTo>
                    <a:pt x="29200" y="17392"/>
                    <a:pt x="34688" y="14196"/>
                    <a:pt x="40408" y="11427"/>
                  </a:cubicBezTo>
                  <a:cubicBezTo>
                    <a:pt x="36360" y="7244"/>
                    <a:pt x="31976" y="3428"/>
                    <a:pt x="2727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42" name="Google Shape;1485;p30">
            <a:extLst>
              <a:ext uri="{FF2B5EF4-FFF2-40B4-BE49-F238E27FC236}">
                <a16:creationId xmlns:a16="http://schemas.microsoft.com/office/drawing/2014/main" id="{E5929F47-DD04-4C4A-BC40-0E4F771F09C7}"/>
              </a:ext>
            </a:extLst>
          </p:cNvPr>
          <p:cNvGrpSpPr/>
          <p:nvPr/>
        </p:nvGrpSpPr>
        <p:grpSpPr>
          <a:xfrm rot="-8615533">
            <a:off x="8940503" y="3149759"/>
            <a:ext cx="2696365" cy="438728"/>
            <a:chOff x="1777900" y="2356875"/>
            <a:chExt cx="5003236" cy="814081"/>
          </a:xfrm>
        </p:grpSpPr>
        <p:sp>
          <p:nvSpPr>
            <p:cNvPr id="43" name="Google Shape;1486;p30">
              <a:extLst>
                <a:ext uri="{FF2B5EF4-FFF2-40B4-BE49-F238E27FC236}">
                  <a16:creationId xmlns:a16="http://schemas.microsoft.com/office/drawing/2014/main" id="{DFA44251-0909-44E1-87A9-07968DFAD59F}"/>
                </a:ext>
              </a:extLst>
            </p:cNvPr>
            <p:cNvSpPr/>
            <p:nvPr/>
          </p:nvSpPr>
          <p:spPr>
            <a:xfrm>
              <a:off x="1777900" y="2356875"/>
              <a:ext cx="5003236" cy="814081"/>
            </a:xfrm>
            <a:custGeom>
              <a:avLst/>
              <a:gdLst/>
              <a:ahLst/>
              <a:cxnLst/>
              <a:rect l="l" t="t" r="r" b="b"/>
              <a:pathLst>
                <a:path w="35450" h="5768" extrusionOk="0">
                  <a:moveTo>
                    <a:pt x="1" y="1"/>
                  </a:moveTo>
                  <a:cubicBezTo>
                    <a:pt x="1" y="1"/>
                    <a:pt x="83" y="1069"/>
                    <a:pt x="840" y="1565"/>
                  </a:cubicBezTo>
                  <a:cubicBezTo>
                    <a:pt x="1594" y="2064"/>
                    <a:pt x="996" y="2775"/>
                    <a:pt x="1082" y="3347"/>
                  </a:cubicBezTo>
                  <a:cubicBezTo>
                    <a:pt x="1165" y="3916"/>
                    <a:pt x="1651" y="4558"/>
                    <a:pt x="1988" y="4911"/>
                  </a:cubicBezTo>
                  <a:cubicBezTo>
                    <a:pt x="2322" y="5268"/>
                    <a:pt x="2659" y="5768"/>
                    <a:pt x="2659" y="5768"/>
                  </a:cubicBezTo>
                  <a:lnTo>
                    <a:pt x="34559" y="5768"/>
                  </a:lnTo>
                  <a:cubicBezTo>
                    <a:pt x="34559" y="5768"/>
                    <a:pt x="35132" y="5371"/>
                    <a:pt x="35257" y="4395"/>
                  </a:cubicBezTo>
                  <a:cubicBezTo>
                    <a:pt x="35449" y="2884"/>
                    <a:pt x="34930" y="3016"/>
                    <a:pt x="34999" y="2279"/>
                  </a:cubicBezTo>
                  <a:cubicBezTo>
                    <a:pt x="35098" y="1151"/>
                    <a:pt x="34880" y="712"/>
                    <a:pt x="3504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  <a:effectLst>
              <a:outerShdw blurRad="28575" dist="19050" dir="19200000" algn="bl" rotWithShape="0">
                <a:srgbClr val="000000">
                  <a:alpha val="21000"/>
                </a:srgbClr>
              </a:outerShdw>
            </a:effectLst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4" name="Google Shape;1487;p30">
              <a:extLst>
                <a:ext uri="{FF2B5EF4-FFF2-40B4-BE49-F238E27FC236}">
                  <a16:creationId xmlns:a16="http://schemas.microsoft.com/office/drawing/2014/main" id="{FDD46084-3065-4E85-8CA5-535AEACA9E19}"/>
                </a:ext>
              </a:extLst>
            </p:cNvPr>
            <p:cNvSpPr/>
            <p:nvPr/>
          </p:nvSpPr>
          <p:spPr>
            <a:xfrm>
              <a:off x="2238992" y="2497306"/>
              <a:ext cx="1159001" cy="540133"/>
            </a:xfrm>
            <a:custGeom>
              <a:avLst/>
              <a:gdLst/>
              <a:ahLst/>
              <a:cxnLst/>
              <a:rect l="l" t="t" r="r" b="b"/>
              <a:pathLst>
                <a:path w="8212" h="3827" extrusionOk="0">
                  <a:moveTo>
                    <a:pt x="1" y="1"/>
                  </a:moveTo>
                  <a:cubicBezTo>
                    <a:pt x="1" y="110"/>
                    <a:pt x="1" y="219"/>
                    <a:pt x="10" y="332"/>
                  </a:cubicBezTo>
                  <a:cubicBezTo>
                    <a:pt x="158" y="2319"/>
                    <a:pt x="1933" y="3826"/>
                    <a:pt x="4048" y="3826"/>
                  </a:cubicBezTo>
                  <a:cubicBezTo>
                    <a:pt x="4161" y="3826"/>
                    <a:pt x="4274" y="3822"/>
                    <a:pt x="4389" y="3813"/>
                  </a:cubicBezTo>
                  <a:cubicBezTo>
                    <a:pt x="6532" y="3655"/>
                    <a:pt x="8178" y="2002"/>
                    <a:pt x="8212" y="47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5" name="Google Shape;1488;p30">
              <a:extLst>
                <a:ext uri="{FF2B5EF4-FFF2-40B4-BE49-F238E27FC236}">
                  <a16:creationId xmlns:a16="http://schemas.microsoft.com/office/drawing/2014/main" id="{DE9D1ED9-394E-49A6-9D1E-A825E8A67237}"/>
                </a:ext>
              </a:extLst>
            </p:cNvPr>
            <p:cNvSpPr/>
            <p:nvPr/>
          </p:nvSpPr>
          <p:spPr>
            <a:xfrm>
              <a:off x="2315487" y="2497870"/>
              <a:ext cx="1004176" cy="457850"/>
            </a:xfrm>
            <a:custGeom>
              <a:avLst/>
              <a:gdLst/>
              <a:ahLst/>
              <a:cxnLst/>
              <a:rect l="l" t="t" r="r" b="b"/>
              <a:pathLst>
                <a:path w="7115" h="3244" extrusionOk="0">
                  <a:moveTo>
                    <a:pt x="1" y="0"/>
                  </a:moveTo>
                  <a:lnTo>
                    <a:pt x="1" y="0"/>
                  </a:lnTo>
                  <a:cubicBezTo>
                    <a:pt x="255" y="1863"/>
                    <a:pt x="1660" y="3243"/>
                    <a:pt x="3519" y="3243"/>
                  </a:cubicBezTo>
                  <a:cubicBezTo>
                    <a:pt x="3620" y="3243"/>
                    <a:pt x="3723" y="3239"/>
                    <a:pt x="3827" y="3231"/>
                  </a:cubicBezTo>
                  <a:cubicBezTo>
                    <a:pt x="5616" y="3086"/>
                    <a:pt x="6823" y="1729"/>
                    <a:pt x="7114" y="40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F9585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6" name="Google Shape;1489;p30">
              <a:extLst>
                <a:ext uri="{FF2B5EF4-FFF2-40B4-BE49-F238E27FC236}">
                  <a16:creationId xmlns:a16="http://schemas.microsoft.com/office/drawing/2014/main" id="{5215FBB9-8846-4C61-836D-D6E04D34D0DB}"/>
                </a:ext>
              </a:extLst>
            </p:cNvPr>
            <p:cNvSpPr/>
            <p:nvPr/>
          </p:nvSpPr>
          <p:spPr>
            <a:xfrm>
              <a:off x="3829172" y="2497447"/>
              <a:ext cx="1158859" cy="539992"/>
            </a:xfrm>
            <a:custGeom>
              <a:avLst/>
              <a:gdLst/>
              <a:ahLst/>
              <a:cxnLst/>
              <a:rect l="l" t="t" r="r" b="b"/>
              <a:pathLst>
                <a:path w="8211" h="3826" extrusionOk="0">
                  <a:moveTo>
                    <a:pt x="4154" y="1"/>
                  </a:moveTo>
                  <a:cubicBezTo>
                    <a:pt x="4043" y="1"/>
                    <a:pt x="3932" y="5"/>
                    <a:pt x="3819" y="13"/>
                  </a:cubicBezTo>
                  <a:cubicBezTo>
                    <a:pt x="1676" y="175"/>
                    <a:pt x="33" y="1828"/>
                    <a:pt x="0" y="3783"/>
                  </a:cubicBezTo>
                  <a:lnTo>
                    <a:pt x="8210" y="3826"/>
                  </a:lnTo>
                  <a:cubicBezTo>
                    <a:pt x="8210" y="3716"/>
                    <a:pt x="8207" y="3608"/>
                    <a:pt x="8201" y="3498"/>
                  </a:cubicBezTo>
                  <a:cubicBezTo>
                    <a:pt x="8053" y="1509"/>
                    <a:pt x="6274" y="1"/>
                    <a:pt x="4154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7" name="Google Shape;1490;p30">
              <a:extLst>
                <a:ext uri="{FF2B5EF4-FFF2-40B4-BE49-F238E27FC236}">
                  <a16:creationId xmlns:a16="http://schemas.microsoft.com/office/drawing/2014/main" id="{EEF569FD-8F07-4878-A5B4-3470D846A214}"/>
                </a:ext>
              </a:extLst>
            </p:cNvPr>
            <p:cNvSpPr/>
            <p:nvPr/>
          </p:nvSpPr>
          <p:spPr>
            <a:xfrm>
              <a:off x="3907503" y="2579588"/>
              <a:ext cx="1004034" cy="457427"/>
            </a:xfrm>
            <a:custGeom>
              <a:avLst/>
              <a:gdLst/>
              <a:ahLst/>
              <a:cxnLst/>
              <a:rect l="l" t="t" r="r" b="b"/>
              <a:pathLst>
                <a:path w="7114" h="3241" extrusionOk="0">
                  <a:moveTo>
                    <a:pt x="3593" y="1"/>
                  </a:moveTo>
                  <a:cubicBezTo>
                    <a:pt x="3492" y="1"/>
                    <a:pt x="3388" y="5"/>
                    <a:pt x="3284" y="13"/>
                  </a:cubicBezTo>
                  <a:cubicBezTo>
                    <a:pt x="1498" y="158"/>
                    <a:pt x="291" y="1511"/>
                    <a:pt x="1" y="3204"/>
                  </a:cubicBezTo>
                  <a:lnTo>
                    <a:pt x="7113" y="3241"/>
                  </a:lnTo>
                  <a:cubicBezTo>
                    <a:pt x="6859" y="1378"/>
                    <a:pt x="5455" y="1"/>
                    <a:pt x="3593" y="1"/>
                  </a:cubicBezTo>
                  <a:close/>
                </a:path>
              </a:pathLst>
            </a:custGeom>
            <a:solidFill>
              <a:srgbClr val="F9585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8" name="Google Shape;1491;p30">
              <a:extLst>
                <a:ext uri="{FF2B5EF4-FFF2-40B4-BE49-F238E27FC236}">
                  <a16:creationId xmlns:a16="http://schemas.microsoft.com/office/drawing/2014/main" id="{E82F45FB-6572-439A-9A49-C5518F38B45A}"/>
                </a:ext>
              </a:extLst>
            </p:cNvPr>
            <p:cNvSpPr/>
            <p:nvPr/>
          </p:nvSpPr>
          <p:spPr>
            <a:xfrm>
              <a:off x="5418647" y="2497306"/>
              <a:ext cx="1159001" cy="540133"/>
            </a:xfrm>
            <a:custGeom>
              <a:avLst/>
              <a:gdLst/>
              <a:ahLst/>
              <a:cxnLst/>
              <a:rect l="l" t="t" r="r" b="b"/>
              <a:pathLst>
                <a:path w="8212" h="3827" extrusionOk="0">
                  <a:moveTo>
                    <a:pt x="4" y="1"/>
                  </a:moveTo>
                  <a:lnTo>
                    <a:pt x="4" y="1"/>
                  </a:lnTo>
                  <a:cubicBezTo>
                    <a:pt x="0" y="110"/>
                    <a:pt x="4" y="219"/>
                    <a:pt x="11" y="332"/>
                  </a:cubicBezTo>
                  <a:cubicBezTo>
                    <a:pt x="161" y="2319"/>
                    <a:pt x="1937" y="3826"/>
                    <a:pt x="4052" y="3826"/>
                  </a:cubicBezTo>
                  <a:cubicBezTo>
                    <a:pt x="4164" y="3826"/>
                    <a:pt x="4278" y="3822"/>
                    <a:pt x="4392" y="3813"/>
                  </a:cubicBezTo>
                  <a:cubicBezTo>
                    <a:pt x="6535" y="3655"/>
                    <a:pt x="8178" y="2002"/>
                    <a:pt x="8211" y="47"/>
                  </a:cubicBezTo>
                  <a:lnTo>
                    <a:pt x="4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9" name="Google Shape;1492;p30">
              <a:extLst>
                <a:ext uri="{FF2B5EF4-FFF2-40B4-BE49-F238E27FC236}">
                  <a16:creationId xmlns:a16="http://schemas.microsoft.com/office/drawing/2014/main" id="{8889A790-4225-4552-A911-880F6B357AE4}"/>
                </a:ext>
              </a:extLst>
            </p:cNvPr>
            <p:cNvSpPr/>
            <p:nvPr/>
          </p:nvSpPr>
          <p:spPr>
            <a:xfrm>
              <a:off x="5495284" y="2497870"/>
              <a:ext cx="1003893" cy="457850"/>
            </a:xfrm>
            <a:custGeom>
              <a:avLst/>
              <a:gdLst/>
              <a:ahLst/>
              <a:cxnLst/>
              <a:rect l="l" t="t" r="r" b="b"/>
              <a:pathLst>
                <a:path w="7113" h="3244" extrusionOk="0">
                  <a:moveTo>
                    <a:pt x="0" y="0"/>
                  </a:moveTo>
                  <a:lnTo>
                    <a:pt x="0" y="0"/>
                  </a:lnTo>
                  <a:cubicBezTo>
                    <a:pt x="254" y="1863"/>
                    <a:pt x="1658" y="3243"/>
                    <a:pt x="3520" y="3243"/>
                  </a:cubicBezTo>
                  <a:cubicBezTo>
                    <a:pt x="3622" y="3243"/>
                    <a:pt x="3725" y="3239"/>
                    <a:pt x="3829" y="3231"/>
                  </a:cubicBezTo>
                  <a:cubicBezTo>
                    <a:pt x="5618" y="3086"/>
                    <a:pt x="6825" y="1729"/>
                    <a:pt x="7113" y="4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9585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0" name="Google Shape;1493;p30">
              <a:extLst>
                <a:ext uri="{FF2B5EF4-FFF2-40B4-BE49-F238E27FC236}">
                  <a16:creationId xmlns:a16="http://schemas.microsoft.com/office/drawing/2014/main" id="{CB8DE40C-BFCF-41EE-9C7E-6AB41CEC189E}"/>
                </a:ext>
              </a:extLst>
            </p:cNvPr>
            <p:cNvSpPr/>
            <p:nvPr/>
          </p:nvSpPr>
          <p:spPr>
            <a:xfrm>
              <a:off x="2734238" y="2798491"/>
              <a:ext cx="163575" cy="125471"/>
            </a:xfrm>
            <a:custGeom>
              <a:avLst/>
              <a:gdLst/>
              <a:ahLst/>
              <a:cxnLst/>
              <a:rect l="l" t="t" r="r" b="b"/>
              <a:pathLst>
                <a:path w="1159" h="889" extrusionOk="0">
                  <a:moveTo>
                    <a:pt x="585" y="0"/>
                  </a:moveTo>
                  <a:cubicBezTo>
                    <a:pt x="585" y="0"/>
                    <a:pt x="1" y="886"/>
                    <a:pt x="579" y="889"/>
                  </a:cubicBezTo>
                  <a:cubicBezTo>
                    <a:pt x="580" y="889"/>
                    <a:pt x="582" y="889"/>
                    <a:pt x="583" y="889"/>
                  </a:cubicBezTo>
                  <a:cubicBezTo>
                    <a:pt x="1158" y="889"/>
                    <a:pt x="585" y="0"/>
                    <a:pt x="585" y="0"/>
                  </a:cubicBezTo>
                  <a:close/>
                </a:path>
              </a:pathLst>
            </a:custGeom>
            <a:solidFill>
              <a:srgbClr val="43434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1" name="Google Shape;1494;p30">
              <a:extLst>
                <a:ext uri="{FF2B5EF4-FFF2-40B4-BE49-F238E27FC236}">
                  <a16:creationId xmlns:a16="http://schemas.microsoft.com/office/drawing/2014/main" id="{FC16D5C4-7906-4088-A932-CE1BDDA743EF}"/>
                </a:ext>
              </a:extLst>
            </p:cNvPr>
            <p:cNvSpPr/>
            <p:nvPr/>
          </p:nvSpPr>
          <p:spPr>
            <a:xfrm>
              <a:off x="2936345" y="2651850"/>
              <a:ext cx="163999" cy="125612"/>
            </a:xfrm>
            <a:custGeom>
              <a:avLst/>
              <a:gdLst/>
              <a:ahLst/>
              <a:cxnLst/>
              <a:rect l="l" t="t" r="r" b="b"/>
              <a:pathLst>
                <a:path w="1162" h="890" extrusionOk="0">
                  <a:moveTo>
                    <a:pt x="588" y="0"/>
                  </a:moveTo>
                  <a:cubicBezTo>
                    <a:pt x="588" y="0"/>
                    <a:pt x="0" y="887"/>
                    <a:pt x="582" y="890"/>
                  </a:cubicBezTo>
                  <a:cubicBezTo>
                    <a:pt x="583" y="890"/>
                    <a:pt x="584" y="890"/>
                    <a:pt x="585" y="890"/>
                  </a:cubicBezTo>
                  <a:cubicBezTo>
                    <a:pt x="1162" y="890"/>
                    <a:pt x="588" y="0"/>
                    <a:pt x="588" y="0"/>
                  </a:cubicBezTo>
                  <a:close/>
                </a:path>
              </a:pathLst>
            </a:custGeom>
            <a:solidFill>
              <a:srgbClr val="43434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2" name="Google Shape;1495;p30">
              <a:extLst>
                <a:ext uri="{FF2B5EF4-FFF2-40B4-BE49-F238E27FC236}">
                  <a16:creationId xmlns:a16="http://schemas.microsoft.com/office/drawing/2014/main" id="{D31F8B6D-EB0A-46D3-9B74-098190BD4C72}"/>
                </a:ext>
              </a:extLst>
            </p:cNvPr>
            <p:cNvSpPr/>
            <p:nvPr/>
          </p:nvSpPr>
          <p:spPr>
            <a:xfrm>
              <a:off x="2556407" y="2650015"/>
              <a:ext cx="163575" cy="125612"/>
            </a:xfrm>
            <a:custGeom>
              <a:avLst/>
              <a:gdLst/>
              <a:ahLst/>
              <a:cxnLst/>
              <a:rect l="l" t="t" r="r" b="b"/>
              <a:pathLst>
                <a:path w="1159" h="890" extrusionOk="0">
                  <a:moveTo>
                    <a:pt x="586" y="1"/>
                  </a:moveTo>
                  <a:cubicBezTo>
                    <a:pt x="586" y="1"/>
                    <a:pt x="0" y="886"/>
                    <a:pt x="582" y="889"/>
                  </a:cubicBezTo>
                  <a:cubicBezTo>
                    <a:pt x="583" y="889"/>
                    <a:pt x="585" y="889"/>
                    <a:pt x="586" y="889"/>
                  </a:cubicBezTo>
                  <a:cubicBezTo>
                    <a:pt x="1159" y="889"/>
                    <a:pt x="586" y="1"/>
                    <a:pt x="586" y="1"/>
                  </a:cubicBezTo>
                  <a:close/>
                </a:path>
              </a:pathLst>
            </a:custGeom>
            <a:solidFill>
              <a:srgbClr val="43434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3" name="Google Shape;1496;p30">
              <a:extLst>
                <a:ext uri="{FF2B5EF4-FFF2-40B4-BE49-F238E27FC236}">
                  <a16:creationId xmlns:a16="http://schemas.microsoft.com/office/drawing/2014/main" id="{DBF45D55-2F4A-4320-A9DC-FD14707295B6}"/>
                </a:ext>
              </a:extLst>
            </p:cNvPr>
            <p:cNvSpPr/>
            <p:nvPr/>
          </p:nvSpPr>
          <p:spPr>
            <a:xfrm>
              <a:off x="2386055" y="2522993"/>
              <a:ext cx="163717" cy="126177"/>
            </a:xfrm>
            <a:custGeom>
              <a:avLst/>
              <a:gdLst/>
              <a:ahLst/>
              <a:cxnLst/>
              <a:rect l="l" t="t" r="r" b="b"/>
              <a:pathLst>
                <a:path w="1160" h="894" extrusionOk="0">
                  <a:moveTo>
                    <a:pt x="586" y="1"/>
                  </a:moveTo>
                  <a:lnTo>
                    <a:pt x="586" y="1"/>
                  </a:lnTo>
                  <a:cubicBezTo>
                    <a:pt x="586" y="1"/>
                    <a:pt x="0" y="890"/>
                    <a:pt x="583" y="893"/>
                  </a:cubicBezTo>
                  <a:cubicBezTo>
                    <a:pt x="584" y="893"/>
                    <a:pt x="585" y="893"/>
                    <a:pt x="586" y="893"/>
                  </a:cubicBezTo>
                  <a:cubicBezTo>
                    <a:pt x="1159" y="893"/>
                    <a:pt x="586" y="1"/>
                    <a:pt x="586" y="1"/>
                  </a:cubicBezTo>
                  <a:close/>
                </a:path>
              </a:pathLst>
            </a:custGeom>
            <a:solidFill>
              <a:srgbClr val="43434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4" name="Google Shape;1497;p30">
              <a:extLst>
                <a:ext uri="{FF2B5EF4-FFF2-40B4-BE49-F238E27FC236}">
                  <a16:creationId xmlns:a16="http://schemas.microsoft.com/office/drawing/2014/main" id="{2B3CA47D-B3E6-4077-888A-FA3D7D3D49E3}"/>
                </a:ext>
              </a:extLst>
            </p:cNvPr>
            <p:cNvSpPr/>
            <p:nvPr/>
          </p:nvSpPr>
          <p:spPr>
            <a:xfrm>
              <a:off x="2735650" y="2524969"/>
              <a:ext cx="163575" cy="126036"/>
            </a:xfrm>
            <a:custGeom>
              <a:avLst/>
              <a:gdLst/>
              <a:ahLst/>
              <a:cxnLst/>
              <a:rect l="l" t="t" r="r" b="b"/>
              <a:pathLst>
                <a:path w="1159" h="893" extrusionOk="0">
                  <a:moveTo>
                    <a:pt x="586" y="0"/>
                  </a:moveTo>
                  <a:lnTo>
                    <a:pt x="586" y="0"/>
                  </a:lnTo>
                  <a:cubicBezTo>
                    <a:pt x="586" y="0"/>
                    <a:pt x="0" y="890"/>
                    <a:pt x="582" y="893"/>
                  </a:cubicBezTo>
                  <a:cubicBezTo>
                    <a:pt x="583" y="893"/>
                    <a:pt x="584" y="893"/>
                    <a:pt x="585" y="893"/>
                  </a:cubicBezTo>
                  <a:cubicBezTo>
                    <a:pt x="1159" y="893"/>
                    <a:pt x="586" y="0"/>
                    <a:pt x="586" y="0"/>
                  </a:cubicBezTo>
                  <a:close/>
                </a:path>
              </a:pathLst>
            </a:custGeom>
            <a:solidFill>
              <a:srgbClr val="43434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5" name="Google Shape;1498;p30">
              <a:extLst>
                <a:ext uri="{FF2B5EF4-FFF2-40B4-BE49-F238E27FC236}">
                  <a16:creationId xmlns:a16="http://schemas.microsoft.com/office/drawing/2014/main" id="{AE153455-92AA-42B9-B685-4210522B7F63}"/>
                </a:ext>
              </a:extLst>
            </p:cNvPr>
            <p:cNvSpPr/>
            <p:nvPr/>
          </p:nvSpPr>
          <p:spPr>
            <a:xfrm>
              <a:off x="3094841" y="2527227"/>
              <a:ext cx="163717" cy="125754"/>
            </a:xfrm>
            <a:custGeom>
              <a:avLst/>
              <a:gdLst/>
              <a:ahLst/>
              <a:cxnLst/>
              <a:rect l="l" t="t" r="r" b="b"/>
              <a:pathLst>
                <a:path w="1160" h="891" extrusionOk="0">
                  <a:moveTo>
                    <a:pt x="587" y="1"/>
                  </a:moveTo>
                  <a:cubicBezTo>
                    <a:pt x="587" y="1"/>
                    <a:pt x="1" y="886"/>
                    <a:pt x="580" y="890"/>
                  </a:cubicBezTo>
                  <a:cubicBezTo>
                    <a:pt x="581" y="890"/>
                    <a:pt x="582" y="890"/>
                    <a:pt x="583" y="890"/>
                  </a:cubicBezTo>
                  <a:cubicBezTo>
                    <a:pt x="1160" y="890"/>
                    <a:pt x="587" y="1"/>
                    <a:pt x="587" y="1"/>
                  </a:cubicBezTo>
                  <a:close/>
                </a:path>
              </a:pathLst>
            </a:custGeom>
            <a:solidFill>
              <a:srgbClr val="43434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6" name="Google Shape;1499;p30">
              <a:extLst>
                <a:ext uri="{FF2B5EF4-FFF2-40B4-BE49-F238E27FC236}">
                  <a16:creationId xmlns:a16="http://schemas.microsoft.com/office/drawing/2014/main" id="{5E0CAF64-AB41-4DC3-8074-AC190BAFEE7E}"/>
                </a:ext>
              </a:extLst>
            </p:cNvPr>
            <p:cNvSpPr/>
            <p:nvPr/>
          </p:nvSpPr>
          <p:spPr>
            <a:xfrm>
              <a:off x="2481605" y="2541199"/>
              <a:ext cx="315719" cy="231607"/>
            </a:xfrm>
            <a:custGeom>
              <a:avLst/>
              <a:gdLst/>
              <a:ahLst/>
              <a:cxnLst/>
              <a:rect l="l" t="t" r="r" b="b"/>
              <a:pathLst>
                <a:path w="2237" h="1641" extrusionOk="0">
                  <a:moveTo>
                    <a:pt x="1119" y="1"/>
                  </a:moveTo>
                  <a:cubicBezTo>
                    <a:pt x="660" y="1"/>
                    <a:pt x="219" y="57"/>
                    <a:pt x="60" y="157"/>
                  </a:cubicBezTo>
                  <a:cubicBezTo>
                    <a:pt x="167" y="391"/>
                    <a:pt x="249" y="695"/>
                    <a:pt x="1" y="755"/>
                  </a:cubicBezTo>
                  <a:cubicBezTo>
                    <a:pt x="91" y="1102"/>
                    <a:pt x="283" y="1486"/>
                    <a:pt x="402" y="1572"/>
                  </a:cubicBezTo>
                  <a:cubicBezTo>
                    <a:pt x="471" y="1618"/>
                    <a:pt x="527" y="1641"/>
                    <a:pt x="576" y="1641"/>
                  </a:cubicBezTo>
                  <a:cubicBezTo>
                    <a:pt x="699" y="1641"/>
                    <a:pt x="775" y="1509"/>
                    <a:pt x="861" y="1353"/>
                  </a:cubicBezTo>
                  <a:cubicBezTo>
                    <a:pt x="901" y="1095"/>
                    <a:pt x="1116" y="772"/>
                    <a:pt x="1116" y="772"/>
                  </a:cubicBezTo>
                  <a:cubicBezTo>
                    <a:pt x="1116" y="772"/>
                    <a:pt x="1159" y="837"/>
                    <a:pt x="1211" y="933"/>
                  </a:cubicBezTo>
                  <a:cubicBezTo>
                    <a:pt x="1255" y="910"/>
                    <a:pt x="1304" y="891"/>
                    <a:pt x="1360" y="880"/>
                  </a:cubicBezTo>
                  <a:cubicBezTo>
                    <a:pt x="1608" y="834"/>
                    <a:pt x="1916" y="738"/>
                    <a:pt x="2134" y="622"/>
                  </a:cubicBezTo>
                  <a:cubicBezTo>
                    <a:pt x="2101" y="494"/>
                    <a:pt x="2163" y="311"/>
                    <a:pt x="2237" y="160"/>
                  </a:cubicBezTo>
                  <a:cubicBezTo>
                    <a:pt x="1992" y="50"/>
                    <a:pt x="1548" y="1"/>
                    <a:pt x="1119" y="1"/>
                  </a:cubicBezTo>
                  <a:close/>
                </a:path>
              </a:pathLst>
            </a:custGeom>
            <a:solidFill>
              <a:srgbClr val="434343">
                <a:alpha val="15109"/>
              </a:srgb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7" name="Google Shape;1500;p30">
              <a:extLst>
                <a:ext uri="{FF2B5EF4-FFF2-40B4-BE49-F238E27FC236}">
                  <a16:creationId xmlns:a16="http://schemas.microsoft.com/office/drawing/2014/main" id="{4CE1A59A-93FD-435A-9DE8-61601763A538}"/>
                </a:ext>
              </a:extLst>
            </p:cNvPr>
            <p:cNvSpPr/>
            <p:nvPr/>
          </p:nvSpPr>
          <p:spPr>
            <a:xfrm>
              <a:off x="2603123" y="2650015"/>
              <a:ext cx="49538" cy="82283"/>
            </a:xfrm>
            <a:custGeom>
              <a:avLst/>
              <a:gdLst/>
              <a:ahLst/>
              <a:cxnLst/>
              <a:rect l="l" t="t" r="r" b="b"/>
              <a:pathLst>
                <a:path w="351" h="583" extrusionOk="0">
                  <a:moveTo>
                    <a:pt x="255" y="1"/>
                  </a:moveTo>
                  <a:cubicBezTo>
                    <a:pt x="255" y="1"/>
                    <a:pt x="40" y="324"/>
                    <a:pt x="0" y="582"/>
                  </a:cubicBezTo>
                  <a:cubicBezTo>
                    <a:pt x="86" y="430"/>
                    <a:pt x="185" y="251"/>
                    <a:pt x="350" y="162"/>
                  </a:cubicBezTo>
                  <a:cubicBezTo>
                    <a:pt x="298" y="66"/>
                    <a:pt x="255" y="1"/>
                    <a:pt x="255" y="1"/>
                  </a:cubicBezTo>
                  <a:close/>
                </a:path>
              </a:pathLst>
            </a:custGeom>
            <a:solidFill>
              <a:srgbClr val="43434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8" name="Google Shape;1501;p30">
              <a:extLst>
                <a:ext uri="{FF2B5EF4-FFF2-40B4-BE49-F238E27FC236}">
                  <a16:creationId xmlns:a16="http://schemas.microsoft.com/office/drawing/2014/main" id="{E1329A0A-9FF3-4C5C-9666-52F223AB4999}"/>
                </a:ext>
              </a:extLst>
            </p:cNvPr>
            <p:cNvSpPr/>
            <p:nvPr/>
          </p:nvSpPr>
          <p:spPr>
            <a:xfrm>
              <a:off x="2471443" y="2563216"/>
              <a:ext cx="45445" cy="84541"/>
            </a:xfrm>
            <a:custGeom>
              <a:avLst/>
              <a:gdLst/>
              <a:ahLst/>
              <a:cxnLst/>
              <a:rect l="l" t="t" r="r" b="b"/>
              <a:pathLst>
                <a:path w="322" h="599" extrusionOk="0">
                  <a:moveTo>
                    <a:pt x="132" y="1"/>
                  </a:moveTo>
                  <a:lnTo>
                    <a:pt x="132" y="1"/>
                  </a:lnTo>
                  <a:cubicBezTo>
                    <a:pt x="129" y="4"/>
                    <a:pt x="126" y="7"/>
                    <a:pt x="123" y="7"/>
                  </a:cubicBezTo>
                  <a:cubicBezTo>
                    <a:pt x="1" y="96"/>
                    <a:pt x="7" y="338"/>
                    <a:pt x="73" y="599"/>
                  </a:cubicBezTo>
                  <a:cubicBezTo>
                    <a:pt x="321" y="539"/>
                    <a:pt x="239" y="235"/>
                    <a:pt x="132" y="1"/>
                  </a:cubicBezTo>
                  <a:close/>
                </a:path>
              </a:pathLst>
            </a:custGeom>
            <a:solidFill>
              <a:srgbClr val="43434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9" name="Google Shape;1502;p30">
              <a:extLst>
                <a:ext uri="{FF2B5EF4-FFF2-40B4-BE49-F238E27FC236}">
                  <a16:creationId xmlns:a16="http://schemas.microsoft.com/office/drawing/2014/main" id="{2321214A-2608-4601-BF77-56D6EFA86B09}"/>
                </a:ext>
              </a:extLst>
            </p:cNvPr>
            <p:cNvSpPr/>
            <p:nvPr/>
          </p:nvSpPr>
          <p:spPr>
            <a:xfrm>
              <a:off x="2777990" y="2563640"/>
              <a:ext cx="60829" cy="65488"/>
            </a:xfrm>
            <a:custGeom>
              <a:avLst/>
              <a:gdLst/>
              <a:ahLst/>
              <a:cxnLst/>
              <a:rect l="l" t="t" r="r" b="b"/>
              <a:pathLst>
                <a:path w="431" h="464" extrusionOk="0">
                  <a:moveTo>
                    <a:pt x="137" y="1"/>
                  </a:moveTo>
                  <a:cubicBezTo>
                    <a:pt x="63" y="152"/>
                    <a:pt x="1" y="335"/>
                    <a:pt x="34" y="463"/>
                  </a:cubicBezTo>
                  <a:cubicBezTo>
                    <a:pt x="298" y="321"/>
                    <a:pt x="431" y="152"/>
                    <a:pt x="170" y="17"/>
                  </a:cubicBezTo>
                  <a:cubicBezTo>
                    <a:pt x="160" y="10"/>
                    <a:pt x="147" y="4"/>
                    <a:pt x="137" y="1"/>
                  </a:cubicBezTo>
                  <a:close/>
                </a:path>
              </a:pathLst>
            </a:custGeom>
            <a:solidFill>
              <a:srgbClr val="43434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0" name="Google Shape;1503;p30">
              <a:extLst>
                <a:ext uri="{FF2B5EF4-FFF2-40B4-BE49-F238E27FC236}">
                  <a16:creationId xmlns:a16="http://schemas.microsoft.com/office/drawing/2014/main" id="{CFE0E367-C6A2-4CE9-9C47-1760724DC761}"/>
                </a:ext>
              </a:extLst>
            </p:cNvPr>
            <p:cNvSpPr/>
            <p:nvPr/>
          </p:nvSpPr>
          <p:spPr>
            <a:xfrm>
              <a:off x="4328794" y="2611203"/>
              <a:ext cx="164140" cy="125754"/>
            </a:xfrm>
            <a:custGeom>
              <a:avLst/>
              <a:gdLst/>
              <a:ahLst/>
              <a:cxnLst/>
              <a:rect l="l" t="t" r="r" b="b"/>
              <a:pathLst>
                <a:path w="1163" h="891" extrusionOk="0">
                  <a:moveTo>
                    <a:pt x="577" y="1"/>
                  </a:moveTo>
                  <a:cubicBezTo>
                    <a:pt x="0" y="1"/>
                    <a:pt x="573" y="891"/>
                    <a:pt x="573" y="891"/>
                  </a:cubicBezTo>
                  <a:cubicBezTo>
                    <a:pt x="573" y="891"/>
                    <a:pt x="1162" y="4"/>
                    <a:pt x="580" y="1"/>
                  </a:cubicBezTo>
                  <a:cubicBezTo>
                    <a:pt x="579" y="1"/>
                    <a:pt x="578" y="1"/>
                    <a:pt x="577" y="1"/>
                  </a:cubicBezTo>
                  <a:close/>
                </a:path>
              </a:pathLst>
            </a:custGeom>
            <a:solidFill>
              <a:srgbClr val="43434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1" name="Google Shape;1504;p30">
              <a:extLst>
                <a:ext uri="{FF2B5EF4-FFF2-40B4-BE49-F238E27FC236}">
                  <a16:creationId xmlns:a16="http://schemas.microsoft.com/office/drawing/2014/main" id="{DADA5259-8AC4-451C-A5CD-FDFCF1B48409}"/>
                </a:ext>
              </a:extLst>
            </p:cNvPr>
            <p:cNvSpPr/>
            <p:nvPr/>
          </p:nvSpPr>
          <p:spPr>
            <a:xfrm>
              <a:off x="4126687" y="2757844"/>
              <a:ext cx="163575" cy="125612"/>
            </a:xfrm>
            <a:custGeom>
              <a:avLst/>
              <a:gdLst/>
              <a:ahLst/>
              <a:cxnLst/>
              <a:rect l="l" t="t" r="r" b="b"/>
              <a:pathLst>
                <a:path w="1159" h="890" extrusionOk="0">
                  <a:moveTo>
                    <a:pt x="577" y="0"/>
                  </a:moveTo>
                  <a:cubicBezTo>
                    <a:pt x="0" y="0"/>
                    <a:pt x="574" y="890"/>
                    <a:pt x="574" y="890"/>
                  </a:cubicBezTo>
                  <a:cubicBezTo>
                    <a:pt x="574" y="890"/>
                    <a:pt x="1159" y="0"/>
                    <a:pt x="580" y="0"/>
                  </a:cubicBezTo>
                  <a:cubicBezTo>
                    <a:pt x="579" y="0"/>
                    <a:pt x="578" y="0"/>
                    <a:pt x="577" y="0"/>
                  </a:cubicBezTo>
                  <a:close/>
                </a:path>
              </a:pathLst>
            </a:custGeom>
            <a:solidFill>
              <a:srgbClr val="43434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2" name="Google Shape;1505;p30">
              <a:extLst>
                <a:ext uri="{FF2B5EF4-FFF2-40B4-BE49-F238E27FC236}">
                  <a16:creationId xmlns:a16="http://schemas.microsoft.com/office/drawing/2014/main" id="{7C7F8DF2-CADE-4E7C-9E04-B4673FD5EADA}"/>
                </a:ext>
              </a:extLst>
            </p:cNvPr>
            <p:cNvSpPr/>
            <p:nvPr/>
          </p:nvSpPr>
          <p:spPr>
            <a:xfrm>
              <a:off x="4506484" y="2759678"/>
              <a:ext cx="163717" cy="125754"/>
            </a:xfrm>
            <a:custGeom>
              <a:avLst/>
              <a:gdLst/>
              <a:ahLst/>
              <a:cxnLst/>
              <a:rect l="l" t="t" r="r" b="b"/>
              <a:pathLst>
                <a:path w="1160" h="891" extrusionOk="0">
                  <a:moveTo>
                    <a:pt x="578" y="1"/>
                  </a:moveTo>
                  <a:cubicBezTo>
                    <a:pt x="1" y="1"/>
                    <a:pt x="574" y="890"/>
                    <a:pt x="574" y="890"/>
                  </a:cubicBezTo>
                  <a:cubicBezTo>
                    <a:pt x="574" y="890"/>
                    <a:pt x="1160" y="4"/>
                    <a:pt x="581" y="1"/>
                  </a:cubicBezTo>
                  <a:cubicBezTo>
                    <a:pt x="580" y="1"/>
                    <a:pt x="579" y="1"/>
                    <a:pt x="578" y="1"/>
                  </a:cubicBezTo>
                  <a:close/>
                </a:path>
              </a:pathLst>
            </a:custGeom>
            <a:solidFill>
              <a:srgbClr val="43434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3" name="Google Shape;1506;p30">
              <a:extLst>
                <a:ext uri="{FF2B5EF4-FFF2-40B4-BE49-F238E27FC236}">
                  <a16:creationId xmlns:a16="http://schemas.microsoft.com/office/drawing/2014/main" id="{CF1DF5A4-DC29-4F09-9A2A-4A89CD2C2AD8}"/>
                </a:ext>
              </a:extLst>
            </p:cNvPr>
            <p:cNvSpPr/>
            <p:nvPr/>
          </p:nvSpPr>
          <p:spPr>
            <a:xfrm>
              <a:off x="4677259" y="2886137"/>
              <a:ext cx="163717" cy="125754"/>
            </a:xfrm>
            <a:custGeom>
              <a:avLst/>
              <a:gdLst/>
              <a:ahLst/>
              <a:cxnLst/>
              <a:rect l="l" t="t" r="r" b="b"/>
              <a:pathLst>
                <a:path w="1160" h="891" extrusionOk="0">
                  <a:moveTo>
                    <a:pt x="575" y="1"/>
                  </a:moveTo>
                  <a:cubicBezTo>
                    <a:pt x="1" y="1"/>
                    <a:pt x="574" y="890"/>
                    <a:pt x="574" y="890"/>
                  </a:cubicBezTo>
                  <a:cubicBezTo>
                    <a:pt x="574" y="890"/>
                    <a:pt x="1160" y="4"/>
                    <a:pt x="578" y="1"/>
                  </a:cubicBezTo>
                  <a:cubicBezTo>
                    <a:pt x="577" y="1"/>
                    <a:pt x="576" y="1"/>
                    <a:pt x="575" y="1"/>
                  </a:cubicBezTo>
                  <a:close/>
                </a:path>
              </a:pathLst>
            </a:custGeom>
            <a:solidFill>
              <a:srgbClr val="43434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4" name="Google Shape;1507;p30">
              <a:extLst>
                <a:ext uri="{FF2B5EF4-FFF2-40B4-BE49-F238E27FC236}">
                  <a16:creationId xmlns:a16="http://schemas.microsoft.com/office/drawing/2014/main" id="{09F18E50-32D2-4B28-B46B-2EE0412E64D8}"/>
                </a:ext>
              </a:extLst>
            </p:cNvPr>
            <p:cNvSpPr/>
            <p:nvPr/>
          </p:nvSpPr>
          <p:spPr>
            <a:xfrm>
              <a:off x="4327242" y="2884302"/>
              <a:ext cx="163717" cy="125612"/>
            </a:xfrm>
            <a:custGeom>
              <a:avLst/>
              <a:gdLst/>
              <a:ahLst/>
              <a:cxnLst/>
              <a:rect l="l" t="t" r="r" b="b"/>
              <a:pathLst>
                <a:path w="1160" h="890" extrusionOk="0">
                  <a:moveTo>
                    <a:pt x="578" y="0"/>
                  </a:moveTo>
                  <a:cubicBezTo>
                    <a:pt x="1" y="0"/>
                    <a:pt x="574" y="890"/>
                    <a:pt x="574" y="890"/>
                  </a:cubicBezTo>
                  <a:cubicBezTo>
                    <a:pt x="574" y="890"/>
                    <a:pt x="1160" y="3"/>
                    <a:pt x="581" y="0"/>
                  </a:cubicBezTo>
                  <a:cubicBezTo>
                    <a:pt x="580" y="0"/>
                    <a:pt x="579" y="0"/>
                    <a:pt x="578" y="0"/>
                  </a:cubicBezTo>
                  <a:close/>
                </a:path>
              </a:pathLst>
            </a:custGeom>
            <a:solidFill>
              <a:srgbClr val="43434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5" name="Google Shape;1508;p30">
              <a:extLst>
                <a:ext uri="{FF2B5EF4-FFF2-40B4-BE49-F238E27FC236}">
                  <a16:creationId xmlns:a16="http://schemas.microsoft.com/office/drawing/2014/main" id="{7FAB4A9A-1CB7-43E1-AA7F-FFC837D982B1}"/>
                </a:ext>
              </a:extLst>
            </p:cNvPr>
            <p:cNvSpPr/>
            <p:nvPr/>
          </p:nvSpPr>
          <p:spPr>
            <a:xfrm>
              <a:off x="3968474" y="2882467"/>
              <a:ext cx="163717" cy="125612"/>
            </a:xfrm>
            <a:custGeom>
              <a:avLst/>
              <a:gdLst/>
              <a:ahLst/>
              <a:cxnLst/>
              <a:rect l="l" t="t" r="r" b="b"/>
              <a:pathLst>
                <a:path w="1160" h="890" extrusionOk="0">
                  <a:moveTo>
                    <a:pt x="573" y="0"/>
                  </a:moveTo>
                  <a:cubicBezTo>
                    <a:pt x="1" y="0"/>
                    <a:pt x="573" y="889"/>
                    <a:pt x="573" y="889"/>
                  </a:cubicBezTo>
                  <a:cubicBezTo>
                    <a:pt x="573" y="889"/>
                    <a:pt x="1159" y="4"/>
                    <a:pt x="577" y="0"/>
                  </a:cubicBezTo>
                  <a:cubicBezTo>
                    <a:pt x="575" y="0"/>
                    <a:pt x="574" y="0"/>
                    <a:pt x="573" y="0"/>
                  </a:cubicBezTo>
                  <a:close/>
                </a:path>
              </a:pathLst>
            </a:custGeom>
            <a:solidFill>
              <a:srgbClr val="43434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6" name="Google Shape;1509;p30">
              <a:extLst>
                <a:ext uri="{FF2B5EF4-FFF2-40B4-BE49-F238E27FC236}">
                  <a16:creationId xmlns:a16="http://schemas.microsoft.com/office/drawing/2014/main" id="{D4287E76-57ED-4F88-BEBB-C8BB8BFE3173}"/>
                </a:ext>
              </a:extLst>
            </p:cNvPr>
            <p:cNvSpPr/>
            <p:nvPr/>
          </p:nvSpPr>
          <p:spPr>
            <a:xfrm>
              <a:off x="4429706" y="2762501"/>
              <a:ext cx="315154" cy="231465"/>
            </a:xfrm>
            <a:custGeom>
              <a:avLst/>
              <a:gdLst/>
              <a:ahLst/>
              <a:cxnLst/>
              <a:rect l="l" t="t" r="r" b="b"/>
              <a:pathLst>
                <a:path w="2233" h="1640" extrusionOk="0">
                  <a:moveTo>
                    <a:pt x="1661" y="0"/>
                  </a:moveTo>
                  <a:cubicBezTo>
                    <a:pt x="1539" y="0"/>
                    <a:pt x="1462" y="132"/>
                    <a:pt x="1373" y="288"/>
                  </a:cubicBezTo>
                  <a:cubicBezTo>
                    <a:pt x="1333" y="542"/>
                    <a:pt x="1118" y="870"/>
                    <a:pt x="1118" y="870"/>
                  </a:cubicBezTo>
                  <a:cubicBezTo>
                    <a:pt x="1118" y="870"/>
                    <a:pt x="1075" y="804"/>
                    <a:pt x="1026" y="707"/>
                  </a:cubicBezTo>
                  <a:cubicBezTo>
                    <a:pt x="979" y="731"/>
                    <a:pt x="930" y="751"/>
                    <a:pt x="877" y="761"/>
                  </a:cubicBezTo>
                  <a:cubicBezTo>
                    <a:pt x="626" y="804"/>
                    <a:pt x="321" y="903"/>
                    <a:pt x="103" y="1019"/>
                  </a:cubicBezTo>
                  <a:cubicBezTo>
                    <a:pt x="136" y="1144"/>
                    <a:pt x="70" y="1330"/>
                    <a:pt x="0" y="1481"/>
                  </a:cubicBezTo>
                  <a:cubicBezTo>
                    <a:pt x="242" y="1591"/>
                    <a:pt x="689" y="1640"/>
                    <a:pt x="1115" y="1640"/>
                  </a:cubicBezTo>
                  <a:cubicBezTo>
                    <a:pt x="1574" y="1640"/>
                    <a:pt x="2018" y="1584"/>
                    <a:pt x="2177" y="1481"/>
                  </a:cubicBezTo>
                  <a:cubicBezTo>
                    <a:pt x="2070" y="1250"/>
                    <a:pt x="1988" y="946"/>
                    <a:pt x="2233" y="886"/>
                  </a:cubicBezTo>
                  <a:cubicBezTo>
                    <a:pt x="2146" y="536"/>
                    <a:pt x="1951" y="156"/>
                    <a:pt x="1836" y="69"/>
                  </a:cubicBezTo>
                  <a:cubicBezTo>
                    <a:pt x="1766" y="20"/>
                    <a:pt x="1710" y="0"/>
                    <a:pt x="1661" y="0"/>
                  </a:cubicBezTo>
                  <a:close/>
                </a:path>
              </a:pathLst>
            </a:custGeom>
            <a:solidFill>
              <a:srgbClr val="434343">
                <a:alpha val="15109"/>
              </a:srgb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7" name="Google Shape;1510;p30">
              <a:extLst>
                <a:ext uri="{FF2B5EF4-FFF2-40B4-BE49-F238E27FC236}">
                  <a16:creationId xmlns:a16="http://schemas.microsoft.com/office/drawing/2014/main" id="{6CB92702-109F-4A58-83D5-9F819C2B28A7}"/>
                </a:ext>
              </a:extLst>
            </p:cNvPr>
            <p:cNvSpPr/>
            <p:nvPr/>
          </p:nvSpPr>
          <p:spPr>
            <a:xfrm>
              <a:off x="4574371" y="2803007"/>
              <a:ext cx="49115" cy="82424"/>
            </a:xfrm>
            <a:custGeom>
              <a:avLst/>
              <a:gdLst/>
              <a:ahLst/>
              <a:cxnLst/>
              <a:rect l="l" t="t" r="r" b="b"/>
              <a:pathLst>
                <a:path w="348" h="584" extrusionOk="0">
                  <a:moveTo>
                    <a:pt x="348" y="1"/>
                  </a:moveTo>
                  <a:lnTo>
                    <a:pt x="348" y="1"/>
                  </a:lnTo>
                  <a:cubicBezTo>
                    <a:pt x="262" y="153"/>
                    <a:pt x="166" y="328"/>
                    <a:pt x="1" y="420"/>
                  </a:cubicBezTo>
                  <a:cubicBezTo>
                    <a:pt x="50" y="517"/>
                    <a:pt x="93" y="583"/>
                    <a:pt x="93" y="583"/>
                  </a:cubicBezTo>
                  <a:cubicBezTo>
                    <a:pt x="93" y="583"/>
                    <a:pt x="308" y="255"/>
                    <a:pt x="348" y="1"/>
                  </a:cubicBezTo>
                  <a:close/>
                </a:path>
              </a:pathLst>
            </a:custGeom>
            <a:solidFill>
              <a:srgbClr val="43434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8" name="Google Shape;1511;p30">
              <a:extLst>
                <a:ext uri="{FF2B5EF4-FFF2-40B4-BE49-F238E27FC236}">
                  <a16:creationId xmlns:a16="http://schemas.microsoft.com/office/drawing/2014/main" id="{58F12288-6554-4DEF-8E30-F5A92293A6EF}"/>
                </a:ext>
              </a:extLst>
            </p:cNvPr>
            <p:cNvSpPr/>
            <p:nvPr/>
          </p:nvSpPr>
          <p:spPr>
            <a:xfrm>
              <a:off x="4710144" y="2887548"/>
              <a:ext cx="45445" cy="84118"/>
            </a:xfrm>
            <a:custGeom>
              <a:avLst/>
              <a:gdLst/>
              <a:ahLst/>
              <a:cxnLst/>
              <a:rect l="l" t="t" r="r" b="b"/>
              <a:pathLst>
                <a:path w="322" h="596" extrusionOk="0">
                  <a:moveTo>
                    <a:pt x="246" y="0"/>
                  </a:moveTo>
                  <a:lnTo>
                    <a:pt x="246" y="0"/>
                  </a:lnTo>
                  <a:cubicBezTo>
                    <a:pt x="1" y="60"/>
                    <a:pt x="83" y="364"/>
                    <a:pt x="190" y="595"/>
                  </a:cubicBezTo>
                  <a:cubicBezTo>
                    <a:pt x="193" y="595"/>
                    <a:pt x="196" y="592"/>
                    <a:pt x="196" y="589"/>
                  </a:cubicBezTo>
                  <a:cubicBezTo>
                    <a:pt x="321" y="503"/>
                    <a:pt x="312" y="262"/>
                    <a:pt x="246" y="0"/>
                  </a:cubicBezTo>
                  <a:close/>
                </a:path>
              </a:pathLst>
            </a:custGeom>
            <a:solidFill>
              <a:srgbClr val="43434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9" name="Google Shape;1512;p30">
              <a:extLst>
                <a:ext uri="{FF2B5EF4-FFF2-40B4-BE49-F238E27FC236}">
                  <a16:creationId xmlns:a16="http://schemas.microsoft.com/office/drawing/2014/main" id="{A5774F79-4FA4-437F-94FE-CC264C0940D9}"/>
                </a:ext>
              </a:extLst>
            </p:cNvPr>
            <p:cNvSpPr/>
            <p:nvPr/>
          </p:nvSpPr>
          <p:spPr>
            <a:xfrm>
              <a:off x="4387648" y="2906178"/>
              <a:ext cx="61394" cy="65488"/>
            </a:xfrm>
            <a:custGeom>
              <a:avLst/>
              <a:gdLst/>
              <a:ahLst/>
              <a:cxnLst/>
              <a:rect l="l" t="t" r="r" b="b"/>
              <a:pathLst>
                <a:path w="435" h="464" extrusionOk="0">
                  <a:moveTo>
                    <a:pt x="401" y="1"/>
                  </a:moveTo>
                  <a:lnTo>
                    <a:pt x="401" y="1"/>
                  </a:lnTo>
                  <a:cubicBezTo>
                    <a:pt x="137" y="143"/>
                    <a:pt x="1" y="312"/>
                    <a:pt x="262" y="447"/>
                  </a:cubicBezTo>
                  <a:cubicBezTo>
                    <a:pt x="275" y="454"/>
                    <a:pt x="285" y="457"/>
                    <a:pt x="298" y="463"/>
                  </a:cubicBezTo>
                  <a:cubicBezTo>
                    <a:pt x="368" y="312"/>
                    <a:pt x="434" y="126"/>
                    <a:pt x="401" y="1"/>
                  </a:cubicBezTo>
                  <a:close/>
                </a:path>
              </a:pathLst>
            </a:custGeom>
            <a:solidFill>
              <a:srgbClr val="43434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0" name="Google Shape;1513;p30">
              <a:extLst>
                <a:ext uri="{FF2B5EF4-FFF2-40B4-BE49-F238E27FC236}">
                  <a16:creationId xmlns:a16="http://schemas.microsoft.com/office/drawing/2014/main" id="{D7B32432-3220-4286-9CA8-3EDB96D00340}"/>
                </a:ext>
              </a:extLst>
            </p:cNvPr>
            <p:cNvSpPr/>
            <p:nvPr/>
          </p:nvSpPr>
          <p:spPr>
            <a:xfrm>
              <a:off x="5914317" y="2798491"/>
              <a:ext cx="163575" cy="125471"/>
            </a:xfrm>
            <a:custGeom>
              <a:avLst/>
              <a:gdLst/>
              <a:ahLst/>
              <a:cxnLst/>
              <a:rect l="l" t="t" r="r" b="b"/>
              <a:pathLst>
                <a:path w="1159" h="889" extrusionOk="0">
                  <a:moveTo>
                    <a:pt x="586" y="0"/>
                  </a:moveTo>
                  <a:lnTo>
                    <a:pt x="586" y="0"/>
                  </a:lnTo>
                  <a:cubicBezTo>
                    <a:pt x="586" y="0"/>
                    <a:pt x="0" y="886"/>
                    <a:pt x="579" y="889"/>
                  </a:cubicBezTo>
                  <a:cubicBezTo>
                    <a:pt x="580" y="889"/>
                    <a:pt x="581" y="889"/>
                    <a:pt x="582" y="889"/>
                  </a:cubicBezTo>
                  <a:cubicBezTo>
                    <a:pt x="1159" y="889"/>
                    <a:pt x="586" y="0"/>
                    <a:pt x="586" y="0"/>
                  </a:cubicBezTo>
                  <a:close/>
                </a:path>
              </a:pathLst>
            </a:custGeom>
            <a:solidFill>
              <a:srgbClr val="43434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1" name="Google Shape;1514;p30">
              <a:extLst>
                <a:ext uri="{FF2B5EF4-FFF2-40B4-BE49-F238E27FC236}">
                  <a16:creationId xmlns:a16="http://schemas.microsoft.com/office/drawing/2014/main" id="{6163028F-122D-4056-8559-60DE66A29380}"/>
                </a:ext>
              </a:extLst>
            </p:cNvPr>
            <p:cNvSpPr/>
            <p:nvPr/>
          </p:nvSpPr>
          <p:spPr>
            <a:xfrm>
              <a:off x="6116283" y="2651850"/>
              <a:ext cx="163717" cy="125612"/>
            </a:xfrm>
            <a:custGeom>
              <a:avLst/>
              <a:gdLst/>
              <a:ahLst/>
              <a:cxnLst/>
              <a:rect l="l" t="t" r="r" b="b"/>
              <a:pathLst>
                <a:path w="1160" h="890" extrusionOk="0">
                  <a:moveTo>
                    <a:pt x="586" y="0"/>
                  </a:moveTo>
                  <a:cubicBezTo>
                    <a:pt x="586" y="0"/>
                    <a:pt x="1" y="887"/>
                    <a:pt x="583" y="890"/>
                  </a:cubicBezTo>
                  <a:cubicBezTo>
                    <a:pt x="584" y="890"/>
                    <a:pt x="585" y="890"/>
                    <a:pt x="586" y="890"/>
                  </a:cubicBezTo>
                  <a:cubicBezTo>
                    <a:pt x="1160" y="890"/>
                    <a:pt x="587" y="0"/>
                    <a:pt x="586" y="0"/>
                  </a:cubicBezTo>
                  <a:close/>
                </a:path>
              </a:pathLst>
            </a:custGeom>
            <a:solidFill>
              <a:srgbClr val="43434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2" name="Google Shape;1515;p30">
              <a:extLst>
                <a:ext uri="{FF2B5EF4-FFF2-40B4-BE49-F238E27FC236}">
                  <a16:creationId xmlns:a16="http://schemas.microsoft.com/office/drawing/2014/main" id="{313C9E67-B64C-478F-BFDE-33A8687DEC2E}"/>
                </a:ext>
              </a:extLst>
            </p:cNvPr>
            <p:cNvSpPr/>
            <p:nvPr/>
          </p:nvSpPr>
          <p:spPr>
            <a:xfrm>
              <a:off x="5736486" y="2650015"/>
              <a:ext cx="163575" cy="125612"/>
            </a:xfrm>
            <a:custGeom>
              <a:avLst/>
              <a:gdLst/>
              <a:ahLst/>
              <a:cxnLst/>
              <a:rect l="l" t="t" r="r" b="b"/>
              <a:pathLst>
                <a:path w="1159" h="890" extrusionOk="0">
                  <a:moveTo>
                    <a:pt x="586" y="1"/>
                  </a:moveTo>
                  <a:cubicBezTo>
                    <a:pt x="586" y="1"/>
                    <a:pt x="1" y="886"/>
                    <a:pt x="582" y="889"/>
                  </a:cubicBezTo>
                  <a:cubicBezTo>
                    <a:pt x="584" y="889"/>
                    <a:pt x="585" y="889"/>
                    <a:pt x="586" y="889"/>
                  </a:cubicBezTo>
                  <a:cubicBezTo>
                    <a:pt x="1158" y="889"/>
                    <a:pt x="586" y="1"/>
                    <a:pt x="586" y="1"/>
                  </a:cubicBezTo>
                  <a:close/>
                </a:path>
              </a:pathLst>
            </a:custGeom>
            <a:solidFill>
              <a:srgbClr val="43434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3" name="Google Shape;1516;p30">
              <a:extLst>
                <a:ext uri="{FF2B5EF4-FFF2-40B4-BE49-F238E27FC236}">
                  <a16:creationId xmlns:a16="http://schemas.microsoft.com/office/drawing/2014/main" id="{22452FE2-B296-4261-9F7C-414E23D9C30A}"/>
                </a:ext>
              </a:extLst>
            </p:cNvPr>
            <p:cNvSpPr/>
            <p:nvPr/>
          </p:nvSpPr>
          <p:spPr>
            <a:xfrm>
              <a:off x="5566134" y="2522993"/>
              <a:ext cx="163575" cy="126177"/>
            </a:xfrm>
            <a:custGeom>
              <a:avLst/>
              <a:gdLst/>
              <a:ahLst/>
              <a:cxnLst/>
              <a:rect l="l" t="t" r="r" b="b"/>
              <a:pathLst>
                <a:path w="1159" h="894" extrusionOk="0">
                  <a:moveTo>
                    <a:pt x="585" y="1"/>
                  </a:moveTo>
                  <a:cubicBezTo>
                    <a:pt x="585" y="1"/>
                    <a:pt x="1" y="890"/>
                    <a:pt x="579" y="893"/>
                  </a:cubicBezTo>
                  <a:cubicBezTo>
                    <a:pt x="580" y="893"/>
                    <a:pt x="581" y="893"/>
                    <a:pt x="582" y="893"/>
                  </a:cubicBezTo>
                  <a:cubicBezTo>
                    <a:pt x="1159" y="893"/>
                    <a:pt x="586" y="1"/>
                    <a:pt x="585" y="1"/>
                  </a:cubicBezTo>
                  <a:close/>
                </a:path>
              </a:pathLst>
            </a:custGeom>
            <a:solidFill>
              <a:srgbClr val="43434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4" name="Google Shape;1517;p30">
              <a:extLst>
                <a:ext uri="{FF2B5EF4-FFF2-40B4-BE49-F238E27FC236}">
                  <a16:creationId xmlns:a16="http://schemas.microsoft.com/office/drawing/2014/main" id="{C0C3CD8A-0725-4893-B041-2041056BEF38}"/>
                </a:ext>
              </a:extLst>
            </p:cNvPr>
            <p:cNvSpPr/>
            <p:nvPr/>
          </p:nvSpPr>
          <p:spPr>
            <a:xfrm>
              <a:off x="5915728" y="2524969"/>
              <a:ext cx="163575" cy="126036"/>
            </a:xfrm>
            <a:custGeom>
              <a:avLst/>
              <a:gdLst/>
              <a:ahLst/>
              <a:cxnLst/>
              <a:rect l="l" t="t" r="r" b="b"/>
              <a:pathLst>
                <a:path w="1159" h="893" extrusionOk="0">
                  <a:moveTo>
                    <a:pt x="585" y="0"/>
                  </a:moveTo>
                  <a:cubicBezTo>
                    <a:pt x="585" y="0"/>
                    <a:pt x="0" y="890"/>
                    <a:pt x="579" y="893"/>
                  </a:cubicBezTo>
                  <a:cubicBezTo>
                    <a:pt x="580" y="893"/>
                    <a:pt x="581" y="893"/>
                    <a:pt x="582" y="893"/>
                  </a:cubicBezTo>
                  <a:cubicBezTo>
                    <a:pt x="1159" y="893"/>
                    <a:pt x="585" y="0"/>
                    <a:pt x="585" y="0"/>
                  </a:cubicBezTo>
                  <a:close/>
                </a:path>
              </a:pathLst>
            </a:custGeom>
            <a:solidFill>
              <a:srgbClr val="43434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5" name="Google Shape;1518;p30">
              <a:extLst>
                <a:ext uri="{FF2B5EF4-FFF2-40B4-BE49-F238E27FC236}">
                  <a16:creationId xmlns:a16="http://schemas.microsoft.com/office/drawing/2014/main" id="{F0534319-5496-4537-978B-B340D8F38D36}"/>
                </a:ext>
              </a:extLst>
            </p:cNvPr>
            <p:cNvSpPr/>
            <p:nvPr/>
          </p:nvSpPr>
          <p:spPr>
            <a:xfrm>
              <a:off x="6274638" y="2527227"/>
              <a:ext cx="164140" cy="125754"/>
            </a:xfrm>
            <a:custGeom>
              <a:avLst/>
              <a:gdLst/>
              <a:ahLst/>
              <a:cxnLst/>
              <a:rect l="l" t="t" r="r" b="b"/>
              <a:pathLst>
                <a:path w="1163" h="891" extrusionOk="0">
                  <a:moveTo>
                    <a:pt x="589" y="1"/>
                  </a:moveTo>
                  <a:lnTo>
                    <a:pt x="589" y="1"/>
                  </a:lnTo>
                  <a:cubicBezTo>
                    <a:pt x="589" y="1"/>
                    <a:pt x="0" y="886"/>
                    <a:pt x="582" y="890"/>
                  </a:cubicBezTo>
                  <a:cubicBezTo>
                    <a:pt x="583" y="890"/>
                    <a:pt x="584" y="890"/>
                    <a:pt x="585" y="890"/>
                  </a:cubicBezTo>
                  <a:cubicBezTo>
                    <a:pt x="1162" y="890"/>
                    <a:pt x="589" y="1"/>
                    <a:pt x="589" y="1"/>
                  </a:cubicBezTo>
                  <a:close/>
                </a:path>
              </a:pathLst>
            </a:custGeom>
            <a:solidFill>
              <a:srgbClr val="43434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6" name="Google Shape;1519;p30">
              <a:extLst>
                <a:ext uri="{FF2B5EF4-FFF2-40B4-BE49-F238E27FC236}">
                  <a16:creationId xmlns:a16="http://schemas.microsoft.com/office/drawing/2014/main" id="{A87D9896-7926-4C48-8FDB-DFE7B34FC7B0}"/>
                </a:ext>
              </a:extLst>
            </p:cNvPr>
            <p:cNvSpPr/>
            <p:nvPr/>
          </p:nvSpPr>
          <p:spPr>
            <a:xfrm>
              <a:off x="5661825" y="2541199"/>
              <a:ext cx="315154" cy="231607"/>
            </a:xfrm>
            <a:custGeom>
              <a:avLst/>
              <a:gdLst/>
              <a:ahLst/>
              <a:cxnLst/>
              <a:rect l="l" t="t" r="r" b="b"/>
              <a:pathLst>
                <a:path w="2233" h="1641" extrusionOk="0">
                  <a:moveTo>
                    <a:pt x="1118" y="1"/>
                  </a:moveTo>
                  <a:cubicBezTo>
                    <a:pt x="658" y="1"/>
                    <a:pt x="215" y="57"/>
                    <a:pt x="60" y="157"/>
                  </a:cubicBezTo>
                  <a:cubicBezTo>
                    <a:pt x="165" y="391"/>
                    <a:pt x="245" y="695"/>
                    <a:pt x="0" y="755"/>
                  </a:cubicBezTo>
                  <a:cubicBezTo>
                    <a:pt x="90" y="1102"/>
                    <a:pt x="281" y="1486"/>
                    <a:pt x="400" y="1572"/>
                  </a:cubicBezTo>
                  <a:cubicBezTo>
                    <a:pt x="467" y="1618"/>
                    <a:pt x="522" y="1641"/>
                    <a:pt x="572" y="1641"/>
                  </a:cubicBezTo>
                  <a:cubicBezTo>
                    <a:pt x="698" y="1641"/>
                    <a:pt x="774" y="1509"/>
                    <a:pt x="860" y="1353"/>
                  </a:cubicBezTo>
                  <a:cubicBezTo>
                    <a:pt x="899" y="1095"/>
                    <a:pt x="1115" y="772"/>
                    <a:pt x="1115" y="772"/>
                  </a:cubicBezTo>
                  <a:cubicBezTo>
                    <a:pt x="1115" y="772"/>
                    <a:pt x="1157" y="837"/>
                    <a:pt x="1207" y="933"/>
                  </a:cubicBezTo>
                  <a:cubicBezTo>
                    <a:pt x="1253" y="910"/>
                    <a:pt x="1303" y="891"/>
                    <a:pt x="1360" y="880"/>
                  </a:cubicBezTo>
                  <a:cubicBezTo>
                    <a:pt x="1607" y="834"/>
                    <a:pt x="1911" y="738"/>
                    <a:pt x="2130" y="622"/>
                  </a:cubicBezTo>
                  <a:cubicBezTo>
                    <a:pt x="2100" y="494"/>
                    <a:pt x="2163" y="311"/>
                    <a:pt x="2233" y="160"/>
                  </a:cubicBezTo>
                  <a:cubicBezTo>
                    <a:pt x="1991" y="50"/>
                    <a:pt x="1548" y="1"/>
                    <a:pt x="1118" y="1"/>
                  </a:cubicBezTo>
                  <a:close/>
                </a:path>
              </a:pathLst>
            </a:custGeom>
            <a:solidFill>
              <a:srgbClr val="434343">
                <a:alpha val="15109"/>
              </a:srgb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7" name="Google Shape;1520;p30">
              <a:extLst>
                <a:ext uri="{FF2B5EF4-FFF2-40B4-BE49-F238E27FC236}">
                  <a16:creationId xmlns:a16="http://schemas.microsoft.com/office/drawing/2014/main" id="{47C6253A-241E-488A-80AB-6390DF9BF303}"/>
                </a:ext>
              </a:extLst>
            </p:cNvPr>
            <p:cNvSpPr/>
            <p:nvPr/>
          </p:nvSpPr>
          <p:spPr>
            <a:xfrm>
              <a:off x="5783060" y="2650015"/>
              <a:ext cx="49256" cy="82283"/>
            </a:xfrm>
            <a:custGeom>
              <a:avLst/>
              <a:gdLst/>
              <a:ahLst/>
              <a:cxnLst/>
              <a:rect l="l" t="t" r="r" b="b"/>
              <a:pathLst>
                <a:path w="349" h="583" extrusionOk="0">
                  <a:moveTo>
                    <a:pt x="256" y="1"/>
                  </a:moveTo>
                  <a:cubicBezTo>
                    <a:pt x="256" y="1"/>
                    <a:pt x="40" y="324"/>
                    <a:pt x="1" y="582"/>
                  </a:cubicBezTo>
                  <a:cubicBezTo>
                    <a:pt x="87" y="430"/>
                    <a:pt x="183" y="251"/>
                    <a:pt x="348" y="162"/>
                  </a:cubicBezTo>
                  <a:cubicBezTo>
                    <a:pt x="298" y="66"/>
                    <a:pt x="256" y="1"/>
                    <a:pt x="256" y="1"/>
                  </a:cubicBezTo>
                  <a:close/>
                </a:path>
              </a:pathLst>
            </a:custGeom>
            <a:solidFill>
              <a:srgbClr val="43434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8" name="Google Shape;1521;p30">
              <a:extLst>
                <a:ext uri="{FF2B5EF4-FFF2-40B4-BE49-F238E27FC236}">
                  <a16:creationId xmlns:a16="http://schemas.microsoft.com/office/drawing/2014/main" id="{63B35368-AD7E-48A0-B8F0-6F12AE4FE7CA}"/>
                </a:ext>
              </a:extLst>
            </p:cNvPr>
            <p:cNvSpPr/>
            <p:nvPr/>
          </p:nvSpPr>
          <p:spPr>
            <a:xfrm>
              <a:off x="5651098" y="2563216"/>
              <a:ext cx="45304" cy="84541"/>
            </a:xfrm>
            <a:custGeom>
              <a:avLst/>
              <a:gdLst/>
              <a:ahLst/>
              <a:cxnLst/>
              <a:rect l="l" t="t" r="r" b="b"/>
              <a:pathLst>
                <a:path w="321" h="599" extrusionOk="0">
                  <a:moveTo>
                    <a:pt x="136" y="1"/>
                  </a:moveTo>
                  <a:lnTo>
                    <a:pt x="136" y="1"/>
                  </a:lnTo>
                  <a:cubicBezTo>
                    <a:pt x="133" y="4"/>
                    <a:pt x="129" y="7"/>
                    <a:pt x="126" y="7"/>
                  </a:cubicBezTo>
                  <a:cubicBezTo>
                    <a:pt x="0" y="96"/>
                    <a:pt x="10" y="338"/>
                    <a:pt x="76" y="599"/>
                  </a:cubicBezTo>
                  <a:cubicBezTo>
                    <a:pt x="321" y="539"/>
                    <a:pt x="241" y="235"/>
                    <a:pt x="136" y="1"/>
                  </a:cubicBezTo>
                  <a:close/>
                </a:path>
              </a:pathLst>
            </a:custGeom>
            <a:solidFill>
              <a:srgbClr val="43434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9" name="Google Shape;1522;p30">
              <a:extLst>
                <a:ext uri="{FF2B5EF4-FFF2-40B4-BE49-F238E27FC236}">
                  <a16:creationId xmlns:a16="http://schemas.microsoft.com/office/drawing/2014/main" id="{D654595D-D9FD-42E1-AA61-274164B673A0}"/>
                </a:ext>
              </a:extLst>
            </p:cNvPr>
            <p:cNvSpPr/>
            <p:nvPr/>
          </p:nvSpPr>
          <p:spPr>
            <a:xfrm>
              <a:off x="5958210" y="2563640"/>
              <a:ext cx="60829" cy="65488"/>
            </a:xfrm>
            <a:custGeom>
              <a:avLst/>
              <a:gdLst/>
              <a:ahLst/>
              <a:cxnLst/>
              <a:rect l="l" t="t" r="r" b="b"/>
              <a:pathLst>
                <a:path w="431" h="464" extrusionOk="0">
                  <a:moveTo>
                    <a:pt x="133" y="1"/>
                  </a:moveTo>
                  <a:cubicBezTo>
                    <a:pt x="63" y="152"/>
                    <a:pt x="0" y="335"/>
                    <a:pt x="30" y="463"/>
                  </a:cubicBezTo>
                  <a:cubicBezTo>
                    <a:pt x="295" y="321"/>
                    <a:pt x="430" y="152"/>
                    <a:pt x="168" y="17"/>
                  </a:cubicBezTo>
                  <a:cubicBezTo>
                    <a:pt x="156" y="10"/>
                    <a:pt x="145" y="4"/>
                    <a:pt x="133" y="1"/>
                  </a:cubicBezTo>
                  <a:close/>
                </a:path>
              </a:pathLst>
            </a:custGeom>
            <a:solidFill>
              <a:srgbClr val="43434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80" name="Google Shape;1523;p30">
            <a:extLst>
              <a:ext uri="{FF2B5EF4-FFF2-40B4-BE49-F238E27FC236}">
                <a16:creationId xmlns:a16="http://schemas.microsoft.com/office/drawing/2014/main" id="{0BCC3741-8B37-4CA1-B0E2-ECB1BD8E84EB}"/>
              </a:ext>
            </a:extLst>
          </p:cNvPr>
          <p:cNvGrpSpPr/>
          <p:nvPr/>
        </p:nvGrpSpPr>
        <p:grpSpPr>
          <a:xfrm>
            <a:off x="2007382" y="650959"/>
            <a:ext cx="1349969" cy="1262779"/>
            <a:chOff x="1178193" y="539992"/>
            <a:chExt cx="1573391" cy="1471771"/>
          </a:xfrm>
        </p:grpSpPr>
        <p:sp>
          <p:nvSpPr>
            <p:cNvPr id="81" name="Google Shape;1524;p30">
              <a:extLst>
                <a:ext uri="{FF2B5EF4-FFF2-40B4-BE49-F238E27FC236}">
                  <a16:creationId xmlns:a16="http://schemas.microsoft.com/office/drawing/2014/main" id="{B5CCA18F-1B97-4A40-BEFA-40F9A9C9DCBD}"/>
                </a:ext>
              </a:extLst>
            </p:cNvPr>
            <p:cNvSpPr/>
            <p:nvPr/>
          </p:nvSpPr>
          <p:spPr>
            <a:xfrm rot="-3921521">
              <a:off x="1476612" y="684445"/>
              <a:ext cx="981973" cy="1124981"/>
            </a:xfrm>
            <a:custGeom>
              <a:avLst/>
              <a:gdLst/>
              <a:ahLst/>
              <a:cxnLst/>
              <a:rect l="l" t="t" r="r" b="b"/>
              <a:pathLst>
                <a:path w="25308" h="28992" extrusionOk="0">
                  <a:moveTo>
                    <a:pt x="21779" y="11898"/>
                  </a:moveTo>
                  <a:cubicBezTo>
                    <a:pt x="21827" y="12019"/>
                    <a:pt x="21862" y="12112"/>
                    <a:pt x="21883" y="12171"/>
                  </a:cubicBezTo>
                  <a:lnTo>
                    <a:pt x="21883" y="12171"/>
                  </a:lnTo>
                  <a:cubicBezTo>
                    <a:pt x="21849" y="12080"/>
                    <a:pt x="21814" y="11989"/>
                    <a:pt x="21779" y="11898"/>
                  </a:cubicBezTo>
                  <a:close/>
                  <a:moveTo>
                    <a:pt x="15590" y="0"/>
                  </a:moveTo>
                  <a:cubicBezTo>
                    <a:pt x="13044" y="0"/>
                    <a:pt x="11306" y="1796"/>
                    <a:pt x="11257" y="1845"/>
                  </a:cubicBezTo>
                  <a:cubicBezTo>
                    <a:pt x="10861" y="1735"/>
                    <a:pt x="10455" y="1681"/>
                    <a:pt x="10052" y="1681"/>
                  </a:cubicBezTo>
                  <a:cubicBezTo>
                    <a:pt x="9207" y="1681"/>
                    <a:pt x="8374" y="1919"/>
                    <a:pt x="7674" y="2383"/>
                  </a:cubicBezTo>
                  <a:cubicBezTo>
                    <a:pt x="7315" y="2620"/>
                    <a:pt x="6990" y="2917"/>
                    <a:pt x="6715" y="3271"/>
                  </a:cubicBezTo>
                  <a:cubicBezTo>
                    <a:pt x="6375" y="3710"/>
                    <a:pt x="6168" y="4150"/>
                    <a:pt x="6059" y="4570"/>
                  </a:cubicBezTo>
                  <a:cubicBezTo>
                    <a:pt x="5700" y="5868"/>
                    <a:pt x="6214" y="6935"/>
                    <a:pt x="6214" y="6935"/>
                  </a:cubicBezTo>
                  <a:cubicBezTo>
                    <a:pt x="6229" y="6940"/>
                    <a:pt x="6238" y="6944"/>
                    <a:pt x="6248" y="6950"/>
                  </a:cubicBezTo>
                  <a:lnTo>
                    <a:pt x="6248" y="6950"/>
                  </a:lnTo>
                  <a:cubicBezTo>
                    <a:pt x="6238" y="6944"/>
                    <a:pt x="6229" y="6940"/>
                    <a:pt x="6214" y="6940"/>
                  </a:cubicBezTo>
                  <a:cubicBezTo>
                    <a:pt x="6214" y="6940"/>
                    <a:pt x="4902" y="7936"/>
                    <a:pt x="3472" y="9863"/>
                  </a:cubicBezTo>
                  <a:cubicBezTo>
                    <a:pt x="3372" y="9844"/>
                    <a:pt x="3273" y="9834"/>
                    <a:pt x="3178" y="9834"/>
                  </a:cubicBezTo>
                  <a:cubicBezTo>
                    <a:pt x="2898" y="9834"/>
                    <a:pt x="2647" y="9918"/>
                    <a:pt x="2456" y="10095"/>
                  </a:cubicBezTo>
                  <a:cubicBezTo>
                    <a:pt x="2093" y="10435"/>
                    <a:pt x="2055" y="11030"/>
                    <a:pt x="2300" y="11638"/>
                  </a:cubicBezTo>
                  <a:cubicBezTo>
                    <a:pt x="1238" y="13475"/>
                    <a:pt x="299" y="15831"/>
                    <a:pt x="1" y="18684"/>
                  </a:cubicBezTo>
                  <a:lnTo>
                    <a:pt x="171" y="25327"/>
                  </a:lnTo>
                  <a:lnTo>
                    <a:pt x="265" y="28992"/>
                  </a:lnTo>
                  <a:lnTo>
                    <a:pt x="3760" y="27868"/>
                  </a:lnTo>
                  <a:lnTo>
                    <a:pt x="9662" y="25974"/>
                  </a:lnTo>
                  <a:lnTo>
                    <a:pt x="9662" y="25979"/>
                  </a:lnTo>
                  <a:cubicBezTo>
                    <a:pt x="9662" y="25979"/>
                    <a:pt x="12170" y="24954"/>
                    <a:pt x="15059" y="22064"/>
                  </a:cubicBezTo>
                  <a:cubicBezTo>
                    <a:pt x="15334" y="22183"/>
                    <a:pt x="15608" y="22245"/>
                    <a:pt x="15858" y="22245"/>
                  </a:cubicBezTo>
                  <a:cubicBezTo>
                    <a:pt x="16176" y="22245"/>
                    <a:pt x="16455" y="22146"/>
                    <a:pt x="16651" y="21937"/>
                  </a:cubicBezTo>
                  <a:cubicBezTo>
                    <a:pt x="17014" y="21554"/>
                    <a:pt x="16995" y="20912"/>
                    <a:pt x="16669" y="20289"/>
                  </a:cubicBezTo>
                  <a:cubicBezTo>
                    <a:pt x="17278" y="19547"/>
                    <a:pt x="17887" y="18721"/>
                    <a:pt x="18477" y="17801"/>
                  </a:cubicBezTo>
                  <a:cubicBezTo>
                    <a:pt x="18684" y="17842"/>
                    <a:pt x="18881" y="17862"/>
                    <a:pt x="19070" y="17862"/>
                  </a:cubicBezTo>
                  <a:cubicBezTo>
                    <a:pt x="19503" y="17862"/>
                    <a:pt x="19889" y="17761"/>
                    <a:pt x="20234" y="17592"/>
                  </a:cubicBezTo>
                  <a:cubicBezTo>
                    <a:pt x="20844" y="17305"/>
                    <a:pt x="21325" y="16818"/>
                    <a:pt x="21683" y="16313"/>
                  </a:cubicBezTo>
                  <a:cubicBezTo>
                    <a:pt x="22359" y="15378"/>
                    <a:pt x="22533" y="14179"/>
                    <a:pt x="22193" y="13079"/>
                  </a:cubicBezTo>
                  <a:cubicBezTo>
                    <a:pt x="22105" y="12795"/>
                    <a:pt x="22011" y="12518"/>
                    <a:pt x="21911" y="12247"/>
                  </a:cubicBezTo>
                  <a:lnTo>
                    <a:pt x="21911" y="12247"/>
                  </a:lnTo>
                  <a:cubicBezTo>
                    <a:pt x="22796" y="11281"/>
                    <a:pt x="25308" y="6938"/>
                    <a:pt x="20362" y="2204"/>
                  </a:cubicBezTo>
                  <a:cubicBezTo>
                    <a:pt x="18625" y="540"/>
                    <a:pt x="16986" y="0"/>
                    <a:pt x="1559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82" name="Google Shape;1525;p30">
              <a:extLst>
                <a:ext uri="{FF2B5EF4-FFF2-40B4-BE49-F238E27FC236}">
                  <a16:creationId xmlns:a16="http://schemas.microsoft.com/office/drawing/2014/main" id="{E87C9DD8-C04B-4B49-ABE8-1410CD0E1619}"/>
                </a:ext>
              </a:extLst>
            </p:cNvPr>
            <p:cNvSpPr/>
            <p:nvPr/>
          </p:nvSpPr>
          <p:spPr>
            <a:xfrm rot="-3921521">
              <a:off x="1442318" y="650080"/>
              <a:ext cx="1045140" cy="1251596"/>
            </a:xfrm>
            <a:custGeom>
              <a:avLst/>
              <a:gdLst/>
              <a:ahLst/>
              <a:cxnLst/>
              <a:rect l="l" t="t" r="r" b="b"/>
              <a:pathLst>
                <a:path w="26936" h="32255" extrusionOk="0">
                  <a:moveTo>
                    <a:pt x="17099" y="0"/>
                  </a:moveTo>
                  <a:cubicBezTo>
                    <a:pt x="15136" y="0"/>
                    <a:pt x="13458" y="842"/>
                    <a:pt x="12364" y="1737"/>
                  </a:cubicBezTo>
                  <a:cubicBezTo>
                    <a:pt x="12097" y="1701"/>
                    <a:pt x="11831" y="1683"/>
                    <a:pt x="11565" y="1683"/>
                  </a:cubicBezTo>
                  <a:cubicBezTo>
                    <a:pt x="10452" y="1683"/>
                    <a:pt x="9363" y="2001"/>
                    <a:pt x="8439" y="2611"/>
                  </a:cubicBezTo>
                  <a:cubicBezTo>
                    <a:pt x="7944" y="2932"/>
                    <a:pt x="7509" y="3333"/>
                    <a:pt x="7146" y="3806"/>
                  </a:cubicBezTo>
                  <a:cubicBezTo>
                    <a:pt x="6715" y="4357"/>
                    <a:pt x="6414" y="4963"/>
                    <a:pt x="6244" y="5590"/>
                  </a:cubicBezTo>
                  <a:cubicBezTo>
                    <a:pt x="6003" y="6469"/>
                    <a:pt x="6046" y="7262"/>
                    <a:pt x="6159" y="7861"/>
                  </a:cubicBezTo>
                  <a:cubicBezTo>
                    <a:pt x="5682" y="8306"/>
                    <a:pt x="5021" y="8975"/>
                    <a:pt x="4313" y="9864"/>
                  </a:cubicBezTo>
                  <a:cubicBezTo>
                    <a:pt x="3826" y="9934"/>
                    <a:pt x="3387" y="10142"/>
                    <a:pt x="3038" y="10463"/>
                  </a:cubicBezTo>
                  <a:cubicBezTo>
                    <a:pt x="2415" y="11048"/>
                    <a:pt x="2169" y="11922"/>
                    <a:pt x="2339" y="12848"/>
                  </a:cubicBezTo>
                  <a:cubicBezTo>
                    <a:pt x="1328" y="14722"/>
                    <a:pt x="643" y="16714"/>
                    <a:pt x="299" y="18788"/>
                  </a:cubicBezTo>
                  <a:lnTo>
                    <a:pt x="105" y="18806"/>
                  </a:lnTo>
                  <a:lnTo>
                    <a:pt x="138" y="20011"/>
                  </a:lnTo>
                  <a:lnTo>
                    <a:pt x="1" y="21291"/>
                  </a:lnTo>
                  <a:lnTo>
                    <a:pt x="171" y="21310"/>
                  </a:lnTo>
                  <a:lnTo>
                    <a:pt x="450" y="32255"/>
                  </a:lnTo>
                  <a:lnTo>
                    <a:pt x="10008" y="29191"/>
                  </a:lnTo>
                  <a:lnTo>
                    <a:pt x="10021" y="29332"/>
                  </a:lnTo>
                  <a:lnTo>
                    <a:pt x="11707" y="28642"/>
                  </a:lnTo>
                  <a:cubicBezTo>
                    <a:pt x="11811" y="28600"/>
                    <a:pt x="14172" y="27613"/>
                    <a:pt x="16982" y="24983"/>
                  </a:cubicBezTo>
                  <a:cubicBezTo>
                    <a:pt x="17117" y="25001"/>
                    <a:pt x="17251" y="25010"/>
                    <a:pt x="17382" y="25010"/>
                  </a:cubicBezTo>
                  <a:cubicBezTo>
                    <a:pt x="18078" y="25010"/>
                    <a:pt x="18713" y="24760"/>
                    <a:pt x="19177" y="24274"/>
                  </a:cubicBezTo>
                  <a:cubicBezTo>
                    <a:pt x="19739" y="23680"/>
                    <a:pt x="19942" y="22821"/>
                    <a:pt x="19748" y="21933"/>
                  </a:cubicBezTo>
                  <a:cubicBezTo>
                    <a:pt x="20074" y="21508"/>
                    <a:pt x="20395" y="21073"/>
                    <a:pt x="20698" y="20630"/>
                  </a:cubicBezTo>
                  <a:cubicBezTo>
                    <a:pt x="21273" y="20615"/>
                    <a:pt x="21826" y="20478"/>
                    <a:pt x="22345" y="20228"/>
                  </a:cubicBezTo>
                  <a:cubicBezTo>
                    <a:pt x="23097" y="19874"/>
                    <a:pt x="23762" y="19293"/>
                    <a:pt x="24329" y="18505"/>
                  </a:cubicBezTo>
                  <a:cubicBezTo>
                    <a:pt x="25240" y="17235"/>
                    <a:pt x="25505" y="15572"/>
                    <a:pt x="25032" y="14057"/>
                  </a:cubicBezTo>
                  <a:cubicBezTo>
                    <a:pt x="25018" y="13995"/>
                    <a:pt x="24995" y="13938"/>
                    <a:pt x="24976" y="13877"/>
                  </a:cubicBezTo>
                  <a:cubicBezTo>
                    <a:pt x="25972" y="12366"/>
                    <a:pt x="26935" y="9542"/>
                    <a:pt x="25547" y="6336"/>
                  </a:cubicBezTo>
                  <a:cubicBezTo>
                    <a:pt x="24985" y="5028"/>
                    <a:pt x="24074" y="3767"/>
                    <a:pt x="22836" y="2587"/>
                  </a:cubicBezTo>
                  <a:cubicBezTo>
                    <a:pt x="20839" y="674"/>
                    <a:pt x="18855" y="0"/>
                    <a:pt x="1709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28575" dist="19050" dir="19380000" algn="bl" rotWithShape="0">
                <a:srgbClr val="000000">
                  <a:alpha val="22000"/>
                </a:srgbClr>
              </a:outerShdw>
            </a:effectLst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83" name="Google Shape;1526;p30">
              <a:extLst>
                <a:ext uri="{FF2B5EF4-FFF2-40B4-BE49-F238E27FC236}">
                  <a16:creationId xmlns:a16="http://schemas.microsoft.com/office/drawing/2014/main" id="{35198B88-7C4B-4D46-8A38-D8E0D6876E85}"/>
                </a:ext>
              </a:extLst>
            </p:cNvPr>
            <p:cNvSpPr/>
            <p:nvPr/>
          </p:nvSpPr>
          <p:spPr>
            <a:xfrm rot="-3921521">
              <a:off x="1999527" y="1044018"/>
              <a:ext cx="361003" cy="482828"/>
            </a:xfrm>
            <a:custGeom>
              <a:avLst/>
              <a:gdLst/>
              <a:ahLst/>
              <a:cxnLst/>
              <a:rect l="l" t="t" r="r" b="b"/>
              <a:pathLst>
                <a:path w="9304" h="12443" extrusionOk="0">
                  <a:moveTo>
                    <a:pt x="7363" y="1"/>
                  </a:moveTo>
                  <a:lnTo>
                    <a:pt x="1" y="9128"/>
                  </a:lnTo>
                  <a:lnTo>
                    <a:pt x="487" y="12443"/>
                  </a:lnTo>
                  <a:cubicBezTo>
                    <a:pt x="487" y="12443"/>
                    <a:pt x="5318" y="10469"/>
                    <a:pt x="9304" y="4264"/>
                  </a:cubicBezTo>
                  <a:cubicBezTo>
                    <a:pt x="9304" y="4264"/>
                    <a:pt x="8930" y="2300"/>
                    <a:pt x="736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84" name="Google Shape;1527;p30">
              <a:extLst>
                <a:ext uri="{FF2B5EF4-FFF2-40B4-BE49-F238E27FC236}">
                  <a16:creationId xmlns:a16="http://schemas.microsoft.com/office/drawing/2014/main" id="{9C3AF803-DD6D-4B61-8196-089D7A14274D}"/>
                </a:ext>
              </a:extLst>
            </p:cNvPr>
            <p:cNvSpPr/>
            <p:nvPr/>
          </p:nvSpPr>
          <p:spPr>
            <a:xfrm rot="-3921521">
              <a:off x="1740524" y="1075762"/>
              <a:ext cx="485360" cy="541343"/>
            </a:xfrm>
            <a:custGeom>
              <a:avLst/>
              <a:gdLst/>
              <a:ahLst/>
              <a:cxnLst/>
              <a:rect l="l" t="t" r="r" b="b"/>
              <a:pathLst>
                <a:path w="12509" h="13951" extrusionOk="0">
                  <a:moveTo>
                    <a:pt x="7305" y="1"/>
                  </a:moveTo>
                  <a:lnTo>
                    <a:pt x="1" y="10030"/>
                  </a:lnTo>
                  <a:lnTo>
                    <a:pt x="1001" y="13950"/>
                  </a:lnTo>
                  <a:lnTo>
                    <a:pt x="5147" y="13837"/>
                  </a:lnTo>
                  <a:lnTo>
                    <a:pt x="12509" y="4710"/>
                  </a:lnTo>
                  <a:cubicBezTo>
                    <a:pt x="11432" y="3123"/>
                    <a:pt x="9789" y="1376"/>
                    <a:pt x="730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85" name="Google Shape;1528;p30">
              <a:extLst>
                <a:ext uri="{FF2B5EF4-FFF2-40B4-BE49-F238E27FC236}">
                  <a16:creationId xmlns:a16="http://schemas.microsoft.com/office/drawing/2014/main" id="{DF22BD40-E07B-4023-B5A3-1A60F3E5A1E9}"/>
                </a:ext>
              </a:extLst>
            </p:cNvPr>
            <p:cNvSpPr/>
            <p:nvPr/>
          </p:nvSpPr>
          <p:spPr>
            <a:xfrm rot="-3921521">
              <a:off x="1586098" y="1231100"/>
              <a:ext cx="439924" cy="462495"/>
            </a:xfrm>
            <a:custGeom>
              <a:avLst/>
              <a:gdLst/>
              <a:ahLst/>
              <a:cxnLst/>
              <a:rect l="l" t="t" r="r" b="b"/>
              <a:pathLst>
                <a:path w="11338" h="11919" extrusionOk="0">
                  <a:moveTo>
                    <a:pt x="6220" y="1"/>
                  </a:moveTo>
                  <a:cubicBezTo>
                    <a:pt x="6220" y="1"/>
                    <a:pt x="809" y="4099"/>
                    <a:pt x="1" y="11744"/>
                  </a:cubicBezTo>
                  <a:lnTo>
                    <a:pt x="4034" y="11918"/>
                  </a:lnTo>
                  <a:lnTo>
                    <a:pt x="11338" y="1889"/>
                  </a:lnTo>
                  <a:cubicBezTo>
                    <a:pt x="9921" y="1106"/>
                    <a:pt x="8231" y="444"/>
                    <a:pt x="622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86" name="Google Shape;1529;p30">
              <a:extLst>
                <a:ext uri="{FF2B5EF4-FFF2-40B4-BE49-F238E27FC236}">
                  <a16:creationId xmlns:a16="http://schemas.microsoft.com/office/drawing/2014/main" id="{65E2E73F-E843-4E28-A87A-9AAE9F31E1F1}"/>
                </a:ext>
              </a:extLst>
            </p:cNvPr>
            <p:cNvSpPr/>
            <p:nvPr/>
          </p:nvSpPr>
          <p:spPr>
            <a:xfrm rot="-3921521">
              <a:off x="1655440" y="1494612"/>
              <a:ext cx="55020" cy="70195"/>
            </a:xfrm>
            <a:custGeom>
              <a:avLst/>
              <a:gdLst/>
              <a:ahLst/>
              <a:cxnLst/>
              <a:rect l="l" t="t" r="r" b="b"/>
              <a:pathLst>
                <a:path w="1418" h="1809" extrusionOk="0">
                  <a:moveTo>
                    <a:pt x="1" y="0"/>
                  </a:moveTo>
                  <a:lnTo>
                    <a:pt x="1" y="1809"/>
                  </a:lnTo>
                  <a:lnTo>
                    <a:pt x="1417" y="1809"/>
                  </a:lnTo>
                  <a:lnTo>
                    <a:pt x="1417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87" name="Google Shape;1530;p30">
              <a:extLst>
                <a:ext uri="{FF2B5EF4-FFF2-40B4-BE49-F238E27FC236}">
                  <a16:creationId xmlns:a16="http://schemas.microsoft.com/office/drawing/2014/main" id="{B9DE41DB-5CF1-40C0-8D63-19E69C065AE1}"/>
                </a:ext>
              </a:extLst>
            </p:cNvPr>
            <p:cNvSpPr/>
            <p:nvPr/>
          </p:nvSpPr>
          <p:spPr>
            <a:xfrm rot="-3921521">
              <a:off x="1666721" y="1429721"/>
              <a:ext cx="137045" cy="136703"/>
            </a:xfrm>
            <a:custGeom>
              <a:avLst/>
              <a:gdLst/>
              <a:ahLst/>
              <a:cxnLst/>
              <a:rect l="l" t="t" r="r" b="b"/>
              <a:pathLst>
                <a:path w="3532" h="3523" extrusionOk="0">
                  <a:moveTo>
                    <a:pt x="1171" y="1"/>
                  </a:moveTo>
                  <a:cubicBezTo>
                    <a:pt x="779" y="524"/>
                    <a:pt x="383" y="1119"/>
                    <a:pt x="1" y="1781"/>
                  </a:cubicBezTo>
                  <a:cubicBezTo>
                    <a:pt x="123" y="2088"/>
                    <a:pt x="317" y="2394"/>
                    <a:pt x="576" y="2673"/>
                  </a:cubicBezTo>
                  <a:cubicBezTo>
                    <a:pt x="1086" y="3221"/>
                    <a:pt x="1729" y="3523"/>
                    <a:pt x="2261" y="3523"/>
                  </a:cubicBezTo>
                  <a:cubicBezTo>
                    <a:pt x="2540" y="3523"/>
                    <a:pt x="2795" y="3442"/>
                    <a:pt x="2984" y="3263"/>
                  </a:cubicBezTo>
                  <a:cubicBezTo>
                    <a:pt x="3532" y="2753"/>
                    <a:pt x="3344" y="1657"/>
                    <a:pt x="2564" y="822"/>
                  </a:cubicBezTo>
                  <a:cubicBezTo>
                    <a:pt x="2144" y="369"/>
                    <a:pt x="1634" y="86"/>
                    <a:pt x="117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88" name="Google Shape;1531;p30">
              <a:extLst>
                <a:ext uri="{FF2B5EF4-FFF2-40B4-BE49-F238E27FC236}">
                  <a16:creationId xmlns:a16="http://schemas.microsoft.com/office/drawing/2014/main" id="{00891ABB-1A12-4229-BF76-4DC578FBA503}"/>
                </a:ext>
              </a:extLst>
            </p:cNvPr>
            <p:cNvSpPr/>
            <p:nvPr/>
          </p:nvSpPr>
          <p:spPr>
            <a:xfrm rot="-3921521">
              <a:off x="2231047" y="1193930"/>
              <a:ext cx="75895" cy="75899"/>
            </a:xfrm>
            <a:custGeom>
              <a:avLst/>
              <a:gdLst/>
              <a:ahLst/>
              <a:cxnLst/>
              <a:rect l="l" t="t" r="r" b="b"/>
              <a:pathLst>
                <a:path w="1956" h="1956" extrusionOk="0">
                  <a:moveTo>
                    <a:pt x="1611" y="1"/>
                  </a:moveTo>
                  <a:lnTo>
                    <a:pt x="1611" y="1"/>
                  </a:lnTo>
                  <a:cubicBezTo>
                    <a:pt x="1068" y="657"/>
                    <a:pt x="530" y="1247"/>
                    <a:pt x="1" y="1776"/>
                  </a:cubicBezTo>
                  <a:cubicBezTo>
                    <a:pt x="275" y="1894"/>
                    <a:pt x="548" y="1955"/>
                    <a:pt x="799" y="1955"/>
                  </a:cubicBezTo>
                  <a:cubicBezTo>
                    <a:pt x="1115" y="1955"/>
                    <a:pt x="1394" y="1856"/>
                    <a:pt x="1592" y="1648"/>
                  </a:cubicBezTo>
                  <a:cubicBezTo>
                    <a:pt x="1956" y="1266"/>
                    <a:pt x="1936" y="624"/>
                    <a:pt x="161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89" name="Google Shape;1532;p30">
              <a:extLst>
                <a:ext uri="{FF2B5EF4-FFF2-40B4-BE49-F238E27FC236}">
                  <a16:creationId xmlns:a16="http://schemas.microsoft.com/office/drawing/2014/main" id="{A17DC9D4-FC3D-4ADD-A98A-42C0CE06DE6D}"/>
                </a:ext>
              </a:extLst>
            </p:cNvPr>
            <p:cNvSpPr/>
            <p:nvPr/>
          </p:nvSpPr>
          <p:spPr>
            <a:xfrm rot="-3921521">
              <a:off x="2152051" y="1194539"/>
              <a:ext cx="137472" cy="127585"/>
            </a:xfrm>
            <a:custGeom>
              <a:avLst/>
              <a:gdLst/>
              <a:ahLst/>
              <a:cxnLst/>
              <a:rect l="l" t="t" r="r" b="b"/>
              <a:pathLst>
                <a:path w="3543" h="3288" extrusionOk="0">
                  <a:moveTo>
                    <a:pt x="1313" y="1"/>
                  </a:moveTo>
                  <a:cubicBezTo>
                    <a:pt x="992" y="1"/>
                    <a:pt x="714" y="100"/>
                    <a:pt x="515" y="307"/>
                  </a:cubicBezTo>
                  <a:cubicBezTo>
                    <a:pt x="1" y="851"/>
                    <a:pt x="256" y="1932"/>
                    <a:pt x="1086" y="2721"/>
                  </a:cubicBezTo>
                  <a:cubicBezTo>
                    <a:pt x="1351" y="2970"/>
                    <a:pt x="1639" y="3159"/>
                    <a:pt x="1932" y="3287"/>
                  </a:cubicBezTo>
                  <a:cubicBezTo>
                    <a:pt x="2461" y="2758"/>
                    <a:pt x="2999" y="2168"/>
                    <a:pt x="3542" y="1512"/>
                  </a:cubicBezTo>
                  <a:cubicBezTo>
                    <a:pt x="3401" y="1248"/>
                    <a:pt x="3202" y="982"/>
                    <a:pt x="2956" y="747"/>
                  </a:cubicBezTo>
                  <a:cubicBezTo>
                    <a:pt x="2442" y="260"/>
                    <a:pt x="1828" y="1"/>
                    <a:pt x="131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90" name="Google Shape;1533;p30">
              <a:extLst>
                <a:ext uri="{FF2B5EF4-FFF2-40B4-BE49-F238E27FC236}">
                  <a16:creationId xmlns:a16="http://schemas.microsoft.com/office/drawing/2014/main" id="{7448C6D4-4C9B-4569-8F93-CBA0552C484A}"/>
                </a:ext>
              </a:extLst>
            </p:cNvPr>
            <p:cNvSpPr/>
            <p:nvPr/>
          </p:nvSpPr>
          <p:spPr>
            <a:xfrm rot="-3921521">
              <a:off x="1498501" y="670099"/>
              <a:ext cx="545463" cy="475222"/>
            </a:xfrm>
            <a:custGeom>
              <a:avLst/>
              <a:gdLst/>
              <a:ahLst/>
              <a:cxnLst/>
              <a:rect l="l" t="t" r="r" b="b"/>
              <a:pathLst>
                <a:path w="14058" h="12247" extrusionOk="0">
                  <a:moveTo>
                    <a:pt x="4334" y="1"/>
                  </a:moveTo>
                  <a:cubicBezTo>
                    <a:pt x="1751" y="1"/>
                    <a:pt x="0" y="1849"/>
                    <a:pt x="0" y="1849"/>
                  </a:cubicBezTo>
                  <a:cubicBezTo>
                    <a:pt x="8387" y="5188"/>
                    <a:pt x="10653" y="12247"/>
                    <a:pt x="10653" y="12247"/>
                  </a:cubicBezTo>
                  <a:cubicBezTo>
                    <a:pt x="11540" y="11288"/>
                    <a:pt x="14057" y="6940"/>
                    <a:pt x="9104" y="2204"/>
                  </a:cubicBezTo>
                  <a:cubicBezTo>
                    <a:pt x="7368" y="541"/>
                    <a:pt x="5729" y="1"/>
                    <a:pt x="4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91" name="Google Shape;1534;p30">
              <a:extLst>
                <a:ext uri="{FF2B5EF4-FFF2-40B4-BE49-F238E27FC236}">
                  <a16:creationId xmlns:a16="http://schemas.microsoft.com/office/drawing/2014/main" id="{3BCAACBC-8749-4187-BB75-8F08E1D77BB0}"/>
                </a:ext>
              </a:extLst>
            </p:cNvPr>
            <p:cNvSpPr/>
            <p:nvPr/>
          </p:nvSpPr>
          <p:spPr>
            <a:xfrm rot="-3921521">
              <a:off x="1582445" y="918965"/>
              <a:ext cx="563971" cy="516742"/>
            </a:xfrm>
            <a:custGeom>
              <a:avLst/>
              <a:gdLst/>
              <a:ahLst/>
              <a:cxnLst/>
              <a:rect l="l" t="t" r="r" b="b"/>
              <a:pathLst>
                <a:path w="14535" h="13317" extrusionOk="0">
                  <a:moveTo>
                    <a:pt x="486" y="1"/>
                  </a:moveTo>
                  <a:cubicBezTo>
                    <a:pt x="405" y="1"/>
                    <a:pt x="360" y="11"/>
                    <a:pt x="354" y="29"/>
                  </a:cubicBezTo>
                  <a:cubicBezTo>
                    <a:pt x="0" y="1327"/>
                    <a:pt x="515" y="2395"/>
                    <a:pt x="515" y="2395"/>
                  </a:cubicBezTo>
                  <a:cubicBezTo>
                    <a:pt x="11837" y="5743"/>
                    <a:pt x="12778" y="13255"/>
                    <a:pt x="12778" y="13255"/>
                  </a:cubicBezTo>
                  <a:cubicBezTo>
                    <a:pt x="12983" y="13297"/>
                    <a:pt x="13180" y="13316"/>
                    <a:pt x="13368" y="13316"/>
                  </a:cubicBezTo>
                  <a:cubicBezTo>
                    <a:pt x="13799" y="13316"/>
                    <a:pt x="14186" y="13215"/>
                    <a:pt x="14534" y="13048"/>
                  </a:cubicBezTo>
                  <a:cubicBezTo>
                    <a:pt x="10729" y="2188"/>
                    <a:pt x="1687" y="1"/>
                    <a:pt x="48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92" name="Google Shape;1535;p30">
              <a:extLst>
                <a:ext uri="{FF2B5EF4-FFF2-40B4-BE49-F238E27FC236}">
                  <a16:creationId xmlns:a16="http://schemas.microsoft.com/office/drawing/2014/main" id="{E09EE67F-381D-450D-9258-C51DDD1AFE71}"/>
                </a:ext>
              </a:extLst>
            </p:cNvPr>
            <p:cNvSpPr/>
            <p:nvPr/>
          </p:nvSpPr>
          <p:spPr>
            <a:xfrm rot="-3921521">
              <a:off x="1532885" y="830797"/>
              <a:ext cx="606497" cy="590196"/>
            </a:xfrm>
            <a:custGeom>
              <a:avLst/>
              <a:gdLst/>
              <a:ahLst/>
              <a:cxnLst/>
              <a:rect l="l" t="t" r="r" b="b"/>
              <a:pathLst>
                <a:path w="15631" h="15210" extrusionOk="0">
                  <a:moveTo>
                    <a:pt x="1620" y="0"/>
                  </a:moveTo>
                  <a:cubicBezTo>
                    <a:pt x="1262" y="236"/>
                    <a:pt x="936" y="534"/>
                    <a:pt x="662" y="887"/>
                  </a:cubicBezTo>
                  <a:cubicBezTo>
                    <a:pt x="322" y="1327"/>
                    <a:pt x="114" y="1766"/>
                    <a:pt x="1" y="2191"/>
                  </a:cubicBezTo>
                  <a:cubicBezTo>
                    <a:pt x="7" y="2173"/>
                    <a:pt x="52" y="2163"/>
                    <a:pt x="133" y="2163"/>
                  </a:cubicBezTo>
                  <a:cubicBezTo>
                    <a:pt x="1334" y="2163"/>
                    <a:pt x="10376" y="4350"/>
                    <a:pt x="14181" y="15210"/>
                  </a:cubicBezTo>
                  <a:cubicBezTo>
                    <a:pt x="14790" y="14922"/>
                    <a:pt x="15272" y="14434"/>
                    <a:pt x="15631" y="13930"/>
                  </a:cubicBezTo>
                  <a:cubicBezTo>
                    <a:pt x="12641" y="1927"/>
                    <a:pt x="2098" y="81"/>
                    <a:pt x="162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93" name="Google Shape;1536;p30">
              <a:extLst>
                <a:ext uri="{FF2B5EF4-FFF2-40B4-BE49-F238E27FC236}">
                  <a16:creationId xmlns:a16="http://schemas.microsoft.com/office/drawing/2014/main" id="{F063705B-7209-4FE3-86BE-25F70A85C9FF}"/>
                </a:ext>
              </a:extLst>
            </p:cNvPr>
            <p:cNvSpPr/>
            <p:nvPr/>
          </p:nvSpPr>
          <p:spPr>
            <a:xfrm rot="-3921521">
              <a:off x="1532886" y="782436"/>
              <a:ext cx="576620" cy="567768"/>
            </a:xfrm>
            <a:custGeom>
              <a:avLst/>
              <a:gdLst/>
              <a:ahLst/>
              <a:cxnLst/>
              <a:rect l="l" t="t" r="r" b="b"/>
              <a:pathLst>
                <a:path w="14861" h="14632" extrusionOk="0">
                  <a:moveTo>
                    <a:pt x="2375" y="1"/>
                  </a:moveTo>
                  <a:cubicBezTo>
                    <a:pt x="1530" y="1"/>
                    <a:pt x="701" y="239"/>
                    <a:pt x="0" y="701"/>
                  </a:cubicBezTo>
                  <a:cubicBezTo>
                    <a:pt x="478" y="782"/>
                    <a:pt x="11021" y="2628"/>
                    <a:pt x="14011" y="14631"/>
                  </a:cubicBezTo>
                  <a:cubicBezTo>
                    <a:pt x="14681" y="13696"/>
                    <a:pt x="14861" y="12501"/>
                    <a:pt x="14516" y="11401"/>
                  </a:cubicBezTo>
                  <a:cubicBezTo>
                    <a:pt x="12438" y="4667"/>
                    <a:pt x="7112" y="1588"/>
                    <a:pt x="4099" y="342"/>
                  </a:cubicBezTo>
                  <a:cubicBezTo>
                    <a:pt x="3542" y="113"/>
                    <a:pt x="2955" y="1"/>
                    <a:pt x="2375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94" name="Google Shape;1537;p30">
              <a:extLst>
                <a:ext uri="{FF2B5EF4-FFF2-40B4-BE49-F238E27FC236}">
                  <a16:creationId xmlns:a16="http://schemas.microsoft.com/office/drawing/2014/main" id="{354D2DCE-59E8-4C42-9E66-5C09EB407084}"/>
                </a:ext>
              </a:extLst>
            </p:cNvPr>
            <p:cNvSpPr/>
            <p:nvPr/>
          </p:nvSpPr>
          <p:spPr>
            <a:xfrm rot="-3921521">
              <a:off x="1978528" y="1449632"/>
              <a:ext cx="378929" cy="424545"/>
            </a:xfrm>
            <a:custGeom>
              <a:avLst/>
              <a:gdLst/>
              <a:ahLst/>
              <a:cxnLst/>
              <a:rect l="l" t="t" r="r" b="b"/>
              <a:pathLst>
                <a:path w="9766" h="10941" extrusionOk="0">
                  <a:moveTo>
                    <a:pt x="4623" y="0"/>
                  </a:moveTo>
                  <a:lnTo>
                    <a:pt x="1" y="633"/>
                  </a:lnTo>
                  <a:lnTo>
                    <a:pt x="266" y="10941"/>
                  </a:lnTo>
                  <a:lnTo>
                    <a:pt x="9666" y="7929"/>
                  </a:lnTo>
                  <a:lnTo>
                    <a:pt x="9766" y="3882"/>
                  </a:lnTo>
                  <a:lnTo>
                    <a:pt x="9766" y="3882"/>
                  </a:lnTo>
                  <a:lnTo>
                    <a:pt x="5870" y="4028"/>
                  </a:lnTo>
                  <a:lnTo>
                    <a:pt x="4623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95" name="Google Shape;1538;p30">
              <a:extLst>
                <a:ext uri="{FF2B5EF4-FFF2-40B4-BE49-F238E27FC236}">
                  <a16:creationId xmlns:a16="http://schemas.microsoft.com/office/drawing/2014/main" id="{331C3391-70D8-4F78-AEE3-664FF73C52BD}"/>
                </a:ext>
              </a:extLst>
            </p:cNvPr>
            <p:cNvSpPr/>
            <p:nvPr/>
          </p:nvSpPr>
          <p:spPr>
            <a:xfrm rot="-3921521">
              <a:off x="2179420" y="1752501"/>
              <a:ext cx="139489" cy="142175"/>
            </a:xfrm>
            <a:custGeom>
              <a:avLst/>
              <a:gdLst/>
              <a:ahLst/>
              <a:cxnLst/>
              <a:rect l="l" t="t" r="r" b="b"/>
              <a:pathLst>
                <a:path w="3595" h="3664" extrusionOk="0">
                  <a:moveTo>
                    <a:pt x="1" y="0"/>
                  </a:moveTo>
                  <a:lnTo>
                    <a:pt x="96" y="3664"/>
                  </a:lnTo>
                  <a:lnTo>
                    <a:pt x="3594" y="2545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96" name="Google Shape;1539;p30">
              <a:extLst>
                <a:ext uri="{FF2B5EF4-FFF2-40B4-BE49-F238E27FC236}">
                  <a16:creationId xmlns:a16="http://schemas.microsoft.com/office/drawing/2014/main" id="{AED2BEF4-2676-4DCD-A3E4-730F0B066802}"/>
                </a:ext>
              </a:extLst>
            </p:cNvPr>
            <p:cNvSpPr/>
            <p:nvPr/>
          </p:nvSpPr>
          <p:spPr>
            <a:xfrm rot="-3921521">
              <a:off x="1655212" y="1275621"/>
              <a:ext cx="161256" cy="151914"/>
            </a:xfrm>
            <a:custGeom>
              <a:avLst/>
              <a:gdLst/>
              <a:ahLst/>
              <a:cxnLst/>
              <a:rect l="l" t="t" r="r" b="b"/>
              <a:pathLst>
                <a:path w="4156" h="3915" extrusionOk="0">
                  <a:moveTo>
                    <a:pt x="1935" y="0"/>
                  </a:moveTo>
                  <a:cubicBezTo>
                    <a:pt x="1918" y="0"/>
                    <a:pt x="1901" y="2"/>
                    <a:pt x="1884" y="5"/>
                  </a:cubicBezTo>
                  <a:cubicBezTo>
                    <a:pt x="1714" y="33"/>
                    <a:pt x="1596" y="194"/>
                    <a:pt x="1624" y="364"/>
                  </a:cubicBezTo>
                  <a:cubicBezTo>
                    <a:pt x="1639" y="444"/>
                    <a:pt x="1907" y="1959"/>
                    <a:pt x="2814" y="3097"/>
                  </a:cubicBezTo>
                  <a:cubicBezTo>
                    <a:pt x="2224" y="2937"/>
                    <a:pt x="1417" y="2654"/>
                    <a:pt x="510" y="2138"/>
                  </a:cubicBezTo>
                  <a:cubicBezTo>
                    <a:pt x="461" y="2111"/>
                    <a:pt x="408" y="2098"/>
                    <a:pt x="356" y="2098"/>
                  </a:cubicBezTo>
                  <a:cubicBezTo>
                    <a:pt x="248" y="2098"/>
                    <a:pt x="143" y="2155"/>
                    <a:pt x="85" y="2257"/>
                  </a:cubicBezTo>
                  <a:cubicBezTo>
                    <a:pt x="0" y="2408"/>
                    <a:pt x="52" y="2597"/>
                    <a:pt x="203" y="2682"/>
                  </a:cubicBezTo>
                  <a:cubicBezTo>
                    <a:pt x="2210" y="3816"/>
                    <a:pt x="3731" y="3910"/>
                    <a:pt x="3797" y="3914"/>
                  </a:cubicBezTo>
                  <a:lnTo>
                    <a:pt x="3810" y="3914"/>
                  </a:lnTo>
                  <a:cubicBezTo>
                    <a:pt x="3947" y="3914"/>
                    <a:pt x="4065" y="3829"/>
                    <a:pt x="4108" y="3697"/>
                  </a:cubicBezTo>
                  <a:cubicBezTo>
                    <a:pt x="4156" y="3565"/>
                    <a:pt x="4104" y="3419"/>
                    <a:pt x="3980" y="3339"/>
                  </a:cubicBezTo>
                  <a:cubicBezTo>
                    <a:pt x="2630" y="2460"/>
                    <a:pt x="2247" y="283"/>
                    <a:pt x="2243" y="260"/>
                  </a:cubicBezTo>
                  <a:cubicBezTo>
                    <a:pt x="2217" y="107"/>
                    <a:pt x="2082" y="0"/>
                    <a:pt x="193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97" name="Google Shape;1540;p30">
              <a:extLst>
                <a:ext uri="{FF2B5EF4-FFF2-40B4-BE49-F238E27FC236}">
                  <a16:creationId xmlns:a16="http://schemas.microsoft.com/office/drawing/2014/main" id="{DE51B4E4-F767-4D51-BE5C-6283AFF2841F}"/>
                </a:ext>
              </a:extLst>
            </p:cNvPr>
            <p:cNvSpPr/>
            <p:nvPr/>
          </p:nvSpPr>
          <p:spPr>
            <a:xfrm rot="-3921521">
              <a:off x="2035625" y="1109592"/>
              <a:ext cx="170258" cy="139847"/>
            </a:xfrm>
            <a:custGeom>
              <a:avLst/>
              <a:gdLst/>
              <a:ahLst/>
              <a:cxnLst/>
              <a:rect l="l" t="t" r="r" b="b"/>
              <a:pathLst>
                <a:path w="4388" h="3604" extrusionOk="0">
                  <a:moveTo>
                    <a:pt x="343" y="0"/>
                  </a:moveTo>
                  <a:cubicBezTo>
                    <a:pt x="270" y="0"/>
                    <a:pt x="197" y="25"/>
                    <a:pt x="138" y="76"/>
                  </a:cubicBezTo>
                  <a:cubicBezTo>
                    <a:pt x="34" y="166"/>
                    <a:pt x="1" y="312"/>
                    <a:pt x="58" y="435"/>
                  </a:cubicBezTo>
                  <a:cubicBezTo>
                    <a:pt x="95" y="534"/>
                    <a:pt x="1101" y="2829"/>
                    <a:pt x="2457" y="3565"/>
                  </a:cubicBezTo>
                  <a:cubicBezTo>
                    <a:pt x="2503" y="3594"/>
                    <a:pt x="2551" y="3604"/>
                    <a:pt x="2603" y="3604"/>
                  </a:cubicBezTo>
                  <a:cubicBezTo>
                    <a:pt x="2716" y="3604"/>
                    <a:pt x="2820" y="3547"/>
                    <a:pt x="2877" y="3438"/>
                  </a:cubicBezTo>
                  <a:cubicBezTo>
                    <a:pt x="2962" y="3287"/>
                    <a:pt x="2905" y="3098"/>
                    <a:pt x="2754" y="3018"/>
                  </a:cubicBezTo>
                  <a:cubicBezTo>
                    <a:pt x="2050" y="2635"/>
                    <a:pt x="1426" y="1696"/>
                    <a:pt x="1040" y="1002"/>
                  </a:cubicBezTo>
                  <a:lnTo>
                    <a:pt x="1040" y="1002"/>
                  </a:lnTo>
                  <a:cubicBezTo>
                    <a:pt x="2015" y="1381"/>
                    <a:pt x="2959" y="1451"/>
                    <a:pt x="3534" y="1451"/>
                  </a:cubicBezTo>
                  <a:cubicBezTo>
                    <a:pt x="3861" y="1451"/>
                    <a:pt x="4069" y="1429"/>
                    <a:pt x="4095" y="1427"/>
                  </a:cubicBezTo>
                  <a:cubicBezTo>
                    <a:pt x="4265" y="1403"/>
                    <a:pt x="4388" y="1247"/>
                    <a:pt x="4368" y="1077"/>
                  </a:cubicBezTo>
                  <a:cubicBezTo>
                    <a:pt x="4346" y="919"/>
                    <a:pt x="4210" y="802"/>
                    <a:pt x="4055" y="802"/>
                  </a:cubicBezTo>
                  <a:cubicBezTo>
                    <a:pt x="4043" y="802"/>
                    <a:pt x="4031" y="802"/>
                    <a:pt x="4019" y="804"/>
                  </a:cubicBezTo>
                  <a:cubicBezTo>
                    <a:pt x="4014" y="804"/>
                    <a:pt x="3835" y="823"/>
                    <a:pt x="3544" y="823"/>
                  </a:cubicBezTo>
                  <a:cubicBezTo>
                    <a:pt x="2877" y="823"/>
                    <a:pt x="1621" y="720"/>
                    <a:pt x="506" y="43"/>
                  </a:cubicBezTo>
                  <a:cubicBezTo>
                    <a:pt x="455" y="15"/>
                    <a:pt x="399" y="0"/>
                    <a:pt x="34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98" name="Google Shape;1541;p30">
              <a:extLst>
                <a:ext uri="{FF2B5EF4-FFF2-40B4-BE49-F238E27FC236}">
                  <a16:creationId xmlns:a16="http://schemas.microsoft.com/office/drawing/2014/main" id="{A5CCECA9-929B-462B-BBDB-0ED64E84CB04}"/>
                </a:ext>
              </a:extLst>
            </p:cNvPr>
            <p:cNvSpPr/>
            <p:nvPr/>
          </p:nvSpPr>
          <p:spPr>
            <a:xfrm rot="-3921521">
              <a:off x="1808019" y="1214522"/>
              <a:ext cx="446792" cy="352100"/>
            </a:xfrm>
            <a:custGeom>
              <a:avLst/>
              <a:gdLst/>
              <a:ahLst/>
              <a:cxnLst/>
              <a:rect l="l" t="t" r="r" b="b"/>
              <a:pathLst>
                <a:path w="11515" h="9074" extrusionOk="0">
                  <a:moveTo>
                    <a:pt x="1580" y="1"/>
                  </a:moveTo>
                  <a:cubicBezTo>
                    <a:pt x="295" y="1"/>
                    <a:pt x="1" y="1824"/>
                    <a:pt x="1" y="1824"/>
                  </a:cubicBezTo>
                  <a:cubicBezTo>
                    <a:pt x="86" y="5909"/>
                    <a:pt x="4194" y="7986"/>
                    <a:pt x="6734" y="8897"/>
                  </a:cubicBezTo>
                  <a:cubicBezTo>
                    <a:pt x="7073" y="9018"/>
                    <a:pt x="7417" y="9073"/>
                    <a:pt x="7747" y="9073"/>
                  </a:cubicBezTo>
                  <a:cubicBezTo>
                    <a:pt x="9894" y="9073"/>
                    <a:pt x="11515" y="6768"/>
                    <a:pt x="8066" y="5328"/>
                  </a:cubicBezTo>
                  <a:cubicBezTo>
                    <a:pt x="4085" y="3665"/>
                    <a:pt x="4802" y="1574"/>
                    <a:pt x="2621" y="328"/>
                  </a:cubicBezTo>
                  <a:cubicBezTo>
                    <a:pt x="2217" y="95"/>
                    <a:pt x="1873" y="1"/>
                    <a:pt x="158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99" name="Google Shape;1542;p30">
              <a:extLst>
                <a:ext uri="{FF2B5EF4-FFF2-40B4-BE49-F238E27FC236}">
                  <a16:creationId xmlns:a16="http://schemas.microsoft.com/office/drawing/2014/main" id="{259433D9-D942-4BA3-921D-374BAD08D389}"/>
                </a:ext>
              </a:extLst>
            </p:cNvPr>
            <p:cNvSpPr/>
            <p:nvPr/>
          </p:nvSpPr>
          <p:spPr>
            <a:xfrm rot="-3921521">
              <a:off x="1833362" y="1459842"/>
              <a:ext cx="105926" cy="103372"/>
            </a:xfrm>
            <a:custGeom>
              <a:avLst/>
              <a:gdLst/>
              <a:ahLst/>
              <a:cxnLst/>
              <a:rect l="l" t="t" r="r" b="b"/>
              <a:pathLst>
                <a:path w="2730" h="2664" extrusionOk="0">
                  <a:moveTo>
                    <a:pt x="218" y="0"/>
                  </a:moveTo>
                  <a:lnTo>
                    <a:pt x="1" y="718"/>
                  </a:lnTo>
                  <a:cubicBezTo>
                    <a:pt x="650" y="1441"/>
                    <a:pt x="1742" y="2113"/>
                    <a:pt x="2329" y="2445"/>
                  </a:cubicBezTo>
                  <a:lnTo>
                    <a:pt x="2329" y="2445"/>
                  </a:lnTo>
                  <a:cubicBezTo>
                    <a:pt x="1095" y="1654"/>
                    <a:pt x="218" y="0"/>
                    <a:pt x="218" y="0"/>
                  </a:cubicBezTo>
                  <a:close/>
                  <a:moveTo>
                    <a:pt x="2329" y="2445"/>
                  </a:moveTo>
                  <a:cubicBezTo>
                    <a:pt x="2459" y="2528"/>
                    <a:pt x="2592" y="2602"/>
                    <a:pt x="2729" y="2663"/>
                  </a:cubicBezTo>
                  <a:cubicBezTo>
                    <a:pt x="2729" y="2663"/>
                    <a:pt x="2573" y="2584"/>
                    <a:pt x="2329" y="244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0" name="Google Shape;1543;p30">
              <a:extLst>
                <a:ext uri="{FF2B5EF4-FFF2-40B4-BE49-F238E27FC236}">
                  <a16:creationId xmlns:a16="http://schemas.microsoft.com/office/drawing/2014/main" id="{AA696B67-7D3E-47D1-B227-4307CC9890D6}"/>
                </a:ext>
              </a:extLst>
            </p:cNvPr>
            <p:cNvSpPr/>
            <p:nvPr/>
          </p:nvSpPr>
          <p:spPr>
            <a:xfrm rot="-3921521">
              <a:off x="2101738" y="1325916"/>
              <a:ext cx="150043" cy="88355"/>
            </a:xfrm>
            <a:custGeom>
              <a:avLst/>
              <a:gdLst/>
              <a:ahLst/>
              <a:cxnLst/>
              <a:rect l="l" t="t" r="r" b="b"/>
              <a:pathLst>
                <a:path w="3867" h="2277" extrusionOk="0">
                  <a:moveTo>
                    <a:pt x="0" y="0"/>
                  </a:moveTo>
                  <a:cubicBezTo>
                    <a:pt x="1" y="1"/>
                    <a:pt x="1351" y="1767"/>
                    <a:pt x="2762" y="2277"/>
                  </a:cubicBezTo>
                  <a:lnTo>
                    <a:pt x="3867" y="1649"/>
                  </a:lnTo>
                  <a:cubicBezTo>
                    <a:pt x="3867" y="1649"/>
                    <a:pt x="1473" y="1408"/>
                    <a:pt x="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01" name="Google Shape;1437;p30">
            <a:extLst>
              <a:ext uri="{FF2B5EF4-FFF2-40B4-BE49-F238E27FC236}">
                <a16:creationId xmlns:a16="http://schemas.microsoft.com/office/drawing/2014/main" id="{3C701954-2972-4990-B1B9-E6A927962894}"/>
              </a:ext>
            </a:extLst>
          </p:cNvPr>
          <p:cNvGrpSpPr/>
          <p:nvPr/>
        </p:nvGrpSpPr>
        <p:grpSpPr>
          <a:xfrm>
            <a:off x="11068234" y="-18735"/>
            <a:ext cx="539543" cy="2411120"/>
            <a:chOff x="8574475" y="-14051"/>
            <a:chExt cx="404657" cy="1808340"/>
          </a:xfrm>
        </p:grpSpPr>
        <p:sp>
          <p:nvSpPr>
            <p:cNvPr id="102" name="Google Shape;1438;p30">
              <a:extLst>
                <a:ext uri="{FF2B5EF4-FFF2-40B4-BE49-F238E27FC236}">
                  <a16:creationId xmlns:a16="http://schemas.microsoft.com/office/drawing/2014/main" id="{E2512825-57BC-4149-8A51-FDA06A8DC209}"/>
                </a:ext>
              </a:extLst>
            </p:cNvPr>
            <p:cNvSpPr/>
            <p:nvPr/>
          </p:nvSpPr>
          <p:spPr>
            <a:xfrm>
              <a:off x="8574475" y="-14051"/>
              <a:ext cx="404657" cy="1808340"/>
            </a:xfrm>
            <a:custGeom>
              <a:avLst/>
              <a:gdLst/>
              <a:ahLst/>
              <a:cxnLst/>
              <a:rect l="l" t="t" r="r" b="b"/>
              <a:pathLst>
                <a:path w="8244" h="36841" extrusionOk="0">
                  <a:moveTo>
                    <a:pt x="0" y="0"/>
                  </a:moveTo>
                  <a:lnTo>
                    <a:pt x="0" y="36840"/>
                  </a:lnTo>
                  <a:lnTo>
                    <a:pt x="4124" y="32829"/>
                  </a:lnTo>
                  <a:lnTo>
                    <a:pt x="8244" y="36840"/>
                  </a:lnTo>
                  <a:lnTo>
                    <a:pt x="8244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28575" dist="19050" dir="19320000" algn="bl" rotWithShape="0">
                <a:srgbClr val="000000">
                  <a:alpha val="21000"/>
                </a:srgbClr>
              </a:outerShdw>
            </a:effectLst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3" name="Google Shape;1439;p30">
              <a:extLst>
                <a:ext uri="{FF2B5EF4-FFF2-40B4-BE49-F238E27FC236}">
                  <a16:creationId xmlns:a16="http://schemas.microsoft.com/office/drawing/2014/main" id="{A5749CF8-8DDE-4181-80DD-5CD15B92104C}"/>
                </a:ext>
              </a:extLst>
            </p:cNvPr>
            <p:cNvSpPr/>
            <p:nvPr/>
          </p:nvSpPr>
          <p:spPr>
            <a:xfrm>
              <a:off x="8804287" y="-14051"/>
              <a:ext cx="174841" cy="270409"/>
            </a:xfrm>
            <a:custGeom>
              <a:avLst/>
              <a:gdLst/>
              <a:ahLst/>
              <a:cxnLst/>
              <a:rect l="l" t="t" r="r" b="b"/>
              <a:pathLst>
                <a:path w="3562" h="5509" extrusionOk="0">
                  <a:moveTo>
                    <a:pt x="1" y="0"/>
                  </a:moveTo>
                  <a:lnTo>
                    <a:pt x="3562" y="5509"/>
                  </a:lnTo>
                  <a:lnTo>
                    <a:pt x="3562" y="3826"/>
                  </a:lnTo>
                  <a:lnTo>
                    <a:pt x="1092" y="0"/>
                  </a:lnTo>
                  <a:close/>
                </a:path>
              </a:pathLst>
            </a:custGeom>
            <a:solidFill>
              <a:srgbClr val="434343">
                <a:alpha val="15109"/>
              </a:srgb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4" name="Google Shape;1440;p30">
              <a:extLst>
                <a:ext uri="{FF2B5EF4-FFF2-40B4-BE49-F238E27FC236}">
                  <a16:creationId xmlns:a16="http://schemas.microsoft.com/office/drawing/2014/main" id="{0C8B5F8E-8838-4369-ADF3-5923E85278E0}"/>
                </a:ext>
              </a:extLst>
            </p:cNvPr>
            <p:cNvSpPr/>
            <p:nvPr/>
          </p:nvSpPr>
          <p:spPr>
            <a:xfrm>
              <a:off x="8574475" y="1712730"/>
              <a:ext cx="32494" cy="81530"/>
            </a:xfrm>
            <a:custGeom>
              <a:avLst/>
              <a:gdLst/>
              <a:ahLst/>
              <a:cxnLst/>
              <a:rect l="l" t="t" r="r" b="b"/>
              <a:pathLst>
                <a:path w="662" h="1661" extrusionOk="0">
                  <a:moveTo>
                    <a:pt x="0" y="1"/>
                  </a:moveTo>
                  <a:lnTo>
                    <a:pt x="0" y="1660"/>
                  </a:lnTo>
                  <a:lnTo>
                    <a:pt x="662" y="1019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434343">
                <a:alpha val="15109"/>
              </a:srgb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5" name="Google Shape;1441;p30">
              <a:extLst>
                <a:ext uri="{FF2B5EF4-FFF2-40B4-BE49-F238E27FC236}">
                  <a16:creationId xmlns:a16="http://schemas.microsoft.com/office/drawing/2014/main" id="{E19A3BF9-E91D-4A47-8F02-F281530CE46B}"/>
                </a:ext>
              </a:extLst>
            </p:cNvPr>
            <p:cNvSpPr/>
            <p:nvPr/>
          </p:nvSpPr>
          <p:spPr>
            <a:xfrm>
              <a:off x="8629302" y="-14051"/>
              <a:ext cx="349829" cy="541015"/>
            </a:xfrm>
            <a:custGeom>
              <a:avLst/>
              <a:gdLst/>
              <a:ahLst/>
              <a:cxnLst/>
              <a:rect l="l" t="t" r="r" b="b"/>
              <a:pathLst>
                <a:path w="7127" h="11022" extrusionOk="0">
                  <a:moveTo>
                    <a:pt x="1" y="0"/>
                  </a:moveTo>
                  <a:lnTo>
                    <a:pt x="7127" y="11021"/>
                  </a:lnTo>
                  <a:lnTo>
                    <a:pt x="7127" y="9338"/>
                  </a:lnTo>
                  <a:lnTo>
                    <a:pt x="1092" y="0"/>
                  </a:lnTo>
                  <a:close/>
                </a:path>
              </a:pathLst>
            </a:custGeom>
            <a:solidFill>
              <a:srgbClr val="434343">
                <a:alpha val="15109"/>
              </a:srgb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6" name="Google Shape;1442;p30">
              <a:extLst>
                <a:ext uri="{FF2B5EF4-FFF2-40B4-BE49-F238E27FC236}">
                  <a16:creationId xmlns:a16="http://schemas.microsoft.com/office/drawing/2014/main" id="{FB3A4319-58CD-4C0C-A730-92E1105B9920}"/>
                </a:ext>
              </a:extLst>
            </p:cNvPr>
            <p:cNvSpPr/>
            <p:nvPr/>
          </p:nvSpPr>
          <p:spPr>
            <a:xfrm>
              <a:off x="8574475" y="89173"/>
              <a:ext cx="404657" cy="708346"/>
            </a:xfrm>
            <a:custGeom>
              <a:avLst/>
              <a:gdLst/>
              <a:ahLst/>
              <a:cxnLst/>
              <a:rect l="l" t="t" r="r" b="b"/>
              <a:pathLst>
                <a:path w="8244" h="14431" extrusionOk="0">
                  <a:moveTo>
                    <a:pt x="0" y="1"/>
                  </a:moveTo>
                  <a:lnTo>
                    <a:pt x="0" y="1683"/>
                  </a:lnTo>
                  <a:lnTo>
                    <a:pt x="8244" y="14431"/>
                  </a:lnTo>
                  <a:lnTo>
                    <a:pt x="8244" y="12748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434343">
                <a:alpha val="15109"/>
              </a:srgb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7" name="Google Shape;1443;p30">
              <a:extLst>
                <a:ext uri="{FF2B5EF4-FFF2-40B4-BE49-F238E27FC236}">
                  <a16:creationId xmlns:a16="http://schemas.microsoft.com/office/drawing/2014/main" id="{FE61C7DC-E5E9-4471-924A-F7EF2D142D42}"/>
                </a:ext>
              </a:extLst>
            </p:cNvPr>
            <p:cNvSpPr/>
            <p:nvPr/>
          </p:nvSpPr>
          <p:spPr>
            <a:xfrm>
              <a:off x="8574475" y="1171430"/>
              <a:ext cx="399306" cy="617637"/>
            </a:xfrm>
            <a:custGeom>
              <a:avLst/>
              <a:gdLst/>
              <a:ahLst/>
              <a:cxnLst/>
              <a:rect l="l" t="t" r="r" b="b"/>
              <a:pathLst>
                <a:path w="8135" h="12583" extrusionOk="0">
                  <a:moveTo>
                    <a:pt x="0" y="1"/>
                  </a:moveTo>
                  <a:lnTo>
                    <a:pt x="0" y="1687"/>
                  </a:lnTo>
                  <a:lnTo>
                    <a:pt x="5199" y="9722"/>
                  </a:lnTo>
                  <a:lnTo>
                    <a:pt x="8135" y="12583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434343">
                <a:alpha val="15109"/>
              </a:srgb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8" name="Google Shape;1444;p30">
              <a:extLst>
                <a:ext uri="{FF2B5EF4-FFF2-40B4-BE49-F238E27FC236}">
                  <a16:creationId xmlns:a16="http://schemas.microsoft.com/office/drawing/2014/main" id="{155BC9B0-42DD-475E-8E5E-258CE226A439}"/>
                </a:ext>
              </a:extLst>
            </p:cNvPr>
            <p:cNvSpPr/>
            <p:nvPr/>
          </p:nvSpPr>
          <p:spPr>
            <a:xfrm>
              <a:off x="8574475" y="1442178"/>
              <a:ext cx="139794" cy="248076"/>
            </a:xfrm>
            <a:custGeom>
              <a:avLst/>
              <a:gdLst/>
              <a:ahLst/>
              <a:cxnLst/>
              <a:rect l="l" t="t" r="r" b="b"/>
              <a:pathLst>
                <a:path w="2848" h="5054" extrusionOk="0">
                  <a:moveTo>
                    <a:pt x="0" y="0"/>
                  </a:moveTo>
                  <a:lnTo>
                    <a:pt x="0" y="1684"/>
                  </a:lnTo>
                  <a:lnTo>
                    <a:pt x="2180" y="5053"/>
                  </a:lnTo>
                  <a:lnTo>
                    <a:pt x="2847" y="44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34343">
                <a:alpha val="15109"/>
              </a:srgb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9" name="Google Shape;1445;p30">
              <a:extLst>
                <a:ext uri="{FF2B5EF4-FFF2-40B4-BE49-F238E27FC236}">
                  <a16:creationId xmlns:a16="http://schemas.microsoft.com/office/drawing/2014/main" id="{772241AE-430A-425F-8701-EA5962C4C11E}"/>
                </a:ext>
              </a:extLst>
            </p:cNvPr>
            <p:cNvSpPr/>
            <p:nvPr/>
          </p:nvSpPr>
          <p:spPr>
            <a:xfrm>
              <a:off x="8574475" y="900878"/>
              <a:ext cx="404657" cy="708542"/>
            </a:xfrm>
            <a:custGeom>
              <a:avLst/>
              <a:gdLst/>
              <a:ahLst/>
              <a:cxnLst/>
              <a:rect l="l" t="t" r="r" b="b"/>
              <a:pathLst>
                <a:path w="8244" h="14435" extrusionOk="0">
                  <a:moveTo>
                    <a:pt x="0" y="0"/>
                  </a:moveTo>
                  <a:lnTo>
                    <a:pt x="0" y="1687"/>
                  </a:lnTo>
                  <a:lnTo>
                    <a:pt x="8244" y="14434"/>
                  </a:lnTo>
                  <a:lnTo>
                    <a:pt x="8244" y="1274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34343">
                <a:alpha val="15109"/>
              </a:srgb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10" name="Google Shape;1446;p30">
              <a:extLst>
                <a:ext uri="{FF2B5EF4-FFF2-40B4-BE49-F238E27FC236}">
                  <a16:creationId xmlns:a16="http://schemas.microsoft.com/office/drawing/2014/main" id="{1922D35E-355D-4C32-B693-85A8AC81BABA}"/>
                </a:ext>
              </a:extLst>
            </p:cNvPr>
            <p:cNvSpPr/>
            <p:nvPr/>
          </p:nvSpPr>
          <p:spPr>
            <a:xfrm>
              <a:off x="8574475" y="359725"/>
              <a:ext cx="404657" cy="708395"/>
            </a:xfrm>
            <a:custGeom>
              <a:avLst/>
              <a:gdLst/>
              <a:ahLst/>
              <a:cxnLst/>
              <a:rect l="l" t="t" r="r" b="b"/>
              <a:pathLst>
                <a:path w="8244" h="14432" extrusionOk="0">
                  <a:moveTo>
                    <a:pt x="0" y="0"/>
                  </a:moveTo>
                  <a:lnTo>
                    <a:pt x="0" y="1683"/>
                  </a:lnTo>
                  <a:lnTo>
                    <a:pt x="8244" y="14431"/>
                  </a:lnTo>
                  <a:lnTo>
                    <a:pt x="8244" y="1274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34343">
                <a:alpha val="15109"/>
              </a:srgb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11" name="Google Shape;1447;p30">
              <a:extLst>
                <a:ext uri="{FF2B5EF4-FFF2-40B4-BE49-F238E27FC236}">
                  <a16:creationId xmlns:a16="http://schemas.microsoft.com/office/drawing/2014/main" id="{C04C0C0E-48EF-4D49-B862-B7EFF597D7E2}"/>
                </a:ext>
              </a:extLst>
            </p:cNvPr>
            <p:cNvSpPr/>
            <p:nvPr/>
          </p:nvSpPr>
          <p:spPr>
            <a:xfrm>
              <a:off x="8574475" y="630277"/>
              <a:ext cx="404657" cy="708591"/>
            </a:xfrm>
            <a:custGeom>
              <a:avLst/>
              <a:gdLst/>
              <a:ahLst/>
              <a:cxnLst/>
              <a:rect l="l" t="t" r="r" b="b"/>
              <a:pathLst>
                <a:path w="8244" h="14436" extrusionOk="0">
                  <a:moveTo>
                    <a:pt x="0" y="1"/>
                  </a:moveTo>
                  <a:lnTo>
                    <a:pt x="0" y="1684"/>
                  </a:lnTo>
                  <a:lnTo>
                    <a:pt x="8244" y="14435"/>
                  </a:lnTo>
                  <a:lnTo>
                    <a:pt x="8244" y="12749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434343">
                <a:alpha val="15109"/>
              </a:srgb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12" name="TextBox 111">
            <a:extLst>
              <a:ext uri="{FF2B5EF4-FFF2-40B4-BE49-F238E27FC236}">
                <a16:creationId xmlns:a16="http://schemas.microsoft.com/office/drawing/2014/main" id="{C0B0435F-0D10-4AA3-999D-A50A26862108}"/>
              </a:ext>
            </a:extLst>
          </p:cNvPr>
          <p:cNvSpPr txBox="1"/>
          <p:nvPr/>
        </p:nvSpPr>
        <p:spPr>
          <a:xfrm rot="21006749">
            <a:off x="5364631" y="1174209"/>
            <a:ext cx="1605776" cy="2754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73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192423753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ADBC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>
            <a:alphaModFix amt="19999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b="43786"/>
          <a:stretch>
            <a:fillRect/>
          </a:stretch>
        </p:blipFill>
        <p:spPr>
          <a:xfrm>
            <a:off x="0" y="4405"/>
            <a:ext cx="12192000" cy="6853595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637837" y="165257"/>
            <a:ext cx="5949329" cy="1067820"/>
          </a:xfrm>
          <a:prstGeom prst="rect">
            <a:avLst/>
          </a:prstGeom>
        </p:spPr>
      </p:pic>
      <p:sp>
        <p:nvSpPr>
          <p:cNvPr id="4" name="TextBox 4"/>
          <p:cNvSpPr txBox="1"/>
          <p:nvPr/>
        </p:nvSpPr>
        <p:spPr>
          <a:xfrm>
            <a:off x="787089" y="273555"/>
            <a:ext cx="5059379" cy="67319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defTabSz="609630">
              <a:lnSpc>
                <a:spcPts val="5760"/>
              </a:lnSpc>
            </a:pPr>
            <a:r>
              <a:rPr lang="en-US" sz="4400" b="1" dirty="0" err="1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Tập</a:t>
            </a:r>
            <a:r>
              <a:rPr lang="en-US" sz="4400" b="1" dirty="0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4400" b="1" dirty="0" err="1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viết</a:t>
            </a:r>
            <a:r>
              <a:rPr lang="en-US" sz="4400" b="1" dirty="0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4400" b="1" dirty="0" err="1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chữ</a:t>
            </a:r>
            <a:r>
              <a:rPr lang="en-US" sz="4400" b="1" dirty="0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4400" b="1" dirty="0" err="1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hoa</a:t>
            </a:r>
            <a:r>
              <a:rPr lang="en-US" sz="4400" b="1" dirty="0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K</a:t>
            </a:r>
          </a:p>
        </p:txBody>
      </p:sp>
      <p:grpSp>
        <p:nvGrpSpPr>
          <p:cNvPr id="5" name="Group 5"/>
          <p:cNvGrpSpPr/>
          <p:nvPr/>
        </p:nvGrpSpPr>
        <p:grpSpPr>
          <a:xfrm>
            <a:off x="1749120" y="1284659"/>
            <a:ext cx="9078714" cy="5408083"/>
            <a:chOff x="0" y="0"/>
            <a:chExt cx="8041232" cy="5742255"/>
          </a:xfrm>
        </p:grpSpPr>
        <p:sp>
          <p:nvSpPr>
            <p:cNvPr id="6" name="Freeform 6"/>
            <p:cNvSpPr/>
            <p:nvPr/>
          </p:nvSpPr>
          <p:spPr>
            <a:xfrm>
              <a:off x="0" y="-4073"/>
              <a:ext cx="8047623" cy="5748858"/>
            </a:xfrm>
            <a:custGeom>
              <a:avLst/>
              <a:gdLst/>
              <a:ahLst/>
              <a:cxnLst/>
              <a:rect l="l" t="t" r="r" b="b"/>
              <a:pathLst>
                <a:path w="8047623" h="5748858">
                  <a:moveTo>
                    <a:pt x="7419845" y="5694380"/>
                  </a:moveTo>
                  <a:cubicBezTo>
                    <a:pt x="7419845" y="5694380"/>
                    <a:pt x="6688970" y="5748858"/>
                    <a:pt x="5633256" y="5746236"/>
                  </a:cubicBezTo>
                  <a:cubicBezTo>
                    <a:pt x="3101516" y="5744074"/>
                    <a:pt x="1057074" y="5736249"/>
                    <a:pt x="1057074" y="5736249"/>
                  </a:cubicBezTo>
                  <a:cubicBezTo>
                    <a:pt x="812932" y="5727415"/>
                    <a:pt x="449110" y="5706185"/>
                    <a:pt x="282371" y="5648007"/>
                  </a:cubicBezTo>
                  <a:cubicBezTo>
                    <a:pt x="4469" y="5551044"/>
                    <a:pt x="0" y="5377765"/>
                    <a:pt x="0" y="4376960"/>
                  </a:cubicBezTo>
                  <a:lnTo>
                    <a:pt x="0" y="4376913"/>
                  </a:lnTo>
                  <a:cubicBezTo>
                    <a:pt x="8536" y="491230"/>
                    <a:pt x="0" y="345608"/>
                    <a:pt x="77597" y="223930"/>
                  </a:cubicBezTo>
                  <a:cubicBezTo>
                    <a:pt x="217372" y="4759"/>
                    <a:pt x="519255" y="4073"/>
                    <a:pt x="937909" y="4073"/>
                  </a:cubicBezTo>
                  <a:cubicBezTo>
                    <a:pt x="937909" y="4073"/>
                    <a:pt x="2039222" y="15681"/>
                    <a:pt x="4699719" y="7673"/>
                  </a:cubicBezTo>
                  <a:cubicBezTo>
                    <a:pt x="6470043" y="0"/>
                    <a:pt x="7186776" y="6979"/>
                    <a:pt x="7186776" y="6979"/>
                  </a:cubicBezTo>
                  <a:cubicBezTo>
                    <a:pt x="7555084" y="14458"/>
                    <a:pt x="7693344" y="42638"/>
                    <a:pt x="7891083" y="165219"/>
                  </a:cubicBezTo>
                  <a:cubicBezTo>
                    <a:pt x="8042101" y="258836"/>
                    <a:pt x="8047623" y="476157"/>
                    <a:pt x="8038482" y="4376913"/>
                  </a:cubicBezTo>
                  <a:lnTo>
                    <a:pt x="8038482" y="4376960"/>
                  </a:lnTo>
                  <a:cubicBezTo>
                    <a:pt x="8038481" y="5495730"/>
                    <a:pt x="7995697" y="5644318"/>
                    <a:pt x="7419845" y="5694380"/>
                  </a:cubicBezTo>
                  <a:close/>
                </a:path>
              </a:pathLst>
            </a:custGeom>
            <a:solidFill>
              <a:srgbClr val="FFF3E4"/>
            </a:solidFill>
          </p:spPr>
          <p:txBody>
            <a:bodyPr/>
            <a:lstStyle/>
            <a:p>
              <a:endParaRPr lang="en-US"/>
            </a:p>
          </p:txBody>
        </p:sp>
      </p:grpSp>
      <p:pic>
        <p:nvPicPr>
          <p:cNvPr id="15" name="Picture 1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 rot="-2317294">
            <a:off x="1448169" y="1853579"/>
            <a:ext cx="1565616" cy="512383"/>
          </a:xfrm>
          <a:prstGeom prst="rect">
            <a:avLst/>
          </a:prstGeom>
        </p:spPr>
      </p:pic>
      <p:pic>
        <p:nvPicPr>
          <p:cNvPr id="16" name="Picture 1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>
            <a:fillRect/>
          </a:stretch>
        </p:blipFill>
        <p:spPr>
          <a:xfrm>
            <a:off x="10007898" y="1474075"/>
            <a:ext cx="707469" cy="707469"/>
          </a:xfrm>
          <a:prstGeom prst="rect">
            <a:avLst/>
          </a:prstGeom>
        </p:spPr>
      </p:pic>
      <p:pic>
        <p:nvPicPr>
          <p:cNvPr id="17" name="Picture 17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rcRect/>
          <a:stretch>
            <a:fillRect/>
          </a:stretch>
        </p:blipFill>
        <p:spPr>
          <a:xfrm>
            <a:off x="10175681" y="4676456"/>
            <a:ext cx="1825530" cy="1678310"/>
          </a:xfrm>
          <a:prstGeom prst="rect">
            <a:avLst/>
          </a:prstGeom>
        </p:spPr>
      </p:pic>
      <p:pic>
        <p:nvPicPr>
          <p:cNvPr id="18" name="Picture 18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rcRect/>
          <a:stretch>
            <a:fillRect/>
          </a:stretch>
        </p:blipFill>
        <p:spPr>
          <a:xfrm rot="-772345">
            <a:off x="1009090" y="3086508"/>
            <a:ext cx="999886" cy="2105789"/>
          </a:xfrm>
          <a:prstGeom prst="rect">
            <a:avLst/>
          </a:prstGeom>
        </p:spPr>
      </p:pic>
      <p:pic>
        <p:nvPicPr>
          <p:cNvPr id="19" name="chu K">
            <a:hlinkClick r:id="" action="ppaction://media"/>
            <a:extLst>
              <a:ext uri="{FF2B5EF4-FFF2-40B4-BE49-F238E27FC236}">
                <a16:creationId xmlns:a16="http://schemas.microsoft.com/office/drawing/2014/main" id="{A58FDD74-FA72-4C2E-902F-3574FB2630C7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3142844" y="1440945"/>
            <a:ext cx="6551821" cy="51435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19"/>
                </p:tgtEl>
              </p:cMediaNode>
            </p:vide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6CCDFC-C00C-88CD-4008-6D606EABF4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BB242A41-B1D8-90C3-82E4-92774CE17BFB}"/>
              </a:ext>
            </a:extLst>
          </p:cNvPr>
          <p:cNvGrpSpPr>
            <a:grpSpLocks/>
          </p:cNvGrpSpPr>
          <p:nvPr/>
        </p:nvGrpSpPr>
        <p:grpSpPr bwMode="auto">
          <a:xfrm>
            <a:off x="605368" y="311986"/>
            <a:ext cx="12043833" cy="734484"/>
            <a:chOff x="15875" y="15875"/>
            <a:chExt cx="9128123" cy="550863"/>
          </a:xfrm>
        </p:grpSpPr>
        <p:sp>
          <p:nvSpPr>
            <p:cNvPr id="3" name="Oval 2">
              <a:extLst>
                <a:ext uri="{FF2B5EF4-FFF2-40B4-BE49-F238E27FC236}">
                  <a16:creationId xmlns:a16="http://schemas.microsoft.com/office/drawing/2014/main" id="{05607316-F0C4-3F85-6FA3-5684092FD92B}"/>
                </a:ext>
              </a:extLst>
            </p:cNvPr>
            <p:cNvSpPr/>
            <p:nvPr/>
          </p:nvSpPr>
          <p:spPr bwMode="auto">
            <a:xfrm>
              <a:off x="15875" y="15875"/>
              <a:ext cx="551858" cy="550863"/>
            </a:xfrm>
            <a:prstGeom prst="ellipse">
              <a:avLst/>
            </a:prstGeom>
            <a:solidFill>
              <a:srgbClr val="009E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219004">
                <a:defRPr/>
              </a:pPr>
              <a:r>
                <a:rPr lang="vi-VN" sz="3733" b="1" dirty="0">
                  <a:solidFill>
                    <a:prstClr val="white"/>
                  </a:solidFill>
                  <a:latin typeface="Arial Rounded MT Bold" pitchFamily="34" charset="0"/>
                  <a:cs typeface="Times New Roman" pitchFamily="18" charset="0"/>
                </a:rPr>
                <a:t>4</a:t>
              </a:r>
              <a:endParaRPr lang="en-US" sz="3733" b="1" dirty="0">
                <a:solidFill>
                  <a:prstClr val="white"/>
                </a:solidFill>
                <a:latin typeface="Arial Rounded MT Bold" pitchFamily="34" charset="0"/>
                <a:cs typeface="Times New Roman" pitchFamily="18" charset="0"/>
              </a:endParaRPr>
            </a:p>
          </p:txBody>
        </p:sp>
        <p:sp>
          <p:nvSpPr>
            <p:cNvPr id="4" name="TextBox 23">
              <a:extLst>
                <a:ext uri="{FF2B5EF4-FFF2-40B4-BE49-F238E27FC236}">
                  <a16:creationId xmlns:a16="http://schemas.microsoft.com/office/drawing/2014/main" id="{4BE6F097-66AF-37E4-E4A4-641D59B26FD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64505" y="25664"/>
              <a:ext cx="8579493" cy="5231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121904" tIns="60952" rIns="121904" bIns="60952">
              <a:spAutoFit/>
            </a:bodyPr>
            <a:lstStyle/>
            <a:p>
              <a:pPr algn="just" defTabSz="1219004"/>
              <a:r>
                <a:rPr lang="en-US" sz="3733" b="1" dirty="0" err="1">
                  <a:solidFill>
                    <a:srgbClr val="002060"/>
                  </a:solidFill>
                  <a:latin typeface="Arial-Rounded" pitchFamily="34" charset="0"/>
                  <a:cs typeface="Arial-Rounded" pitchFamily="34" charset="0"/>
                </a:rPr>
                <a:t>Viết</a:t>
              </a:r>
              <a:r>
                <a:rPr lang="en-US" sz="3733" b="1" dirty="0">
                  <a:solidFill>
                    <a:srgbClr val="002060"/>
                  </a:solidFill>
                  <a:latin typeface="Arial-Rounded" pitchFamily="34" charset="0"/>
                  <a:cs typeface="Arial-Rounded" pitchFamily="34" charset="0"/>
                </a:rPr>
                <a:t> </a:t>
              </a:r>
              <a:r>
                <a:rPr lang="en-US" sz="3733" b="1" dirty="0" err="1">
                  <a:solidFill>
                    <a:srgbClr val="002060"/>
                  </a:solidFill>
                  <a:latin typeface="Arial-Rounded" pitchFamily="34" charset="0"/>
                  <a:cs typeface="Arial-Rounded" pitchFamily="34" charset="0"/>
                </a:rPr>
                <a:t>vào</a:t>
              </a:r>
              <a:r>
                <a:rPr lang="en-US" sz="3733" b="1" dirty="0">
                  <a:solidFill>
                    <a:srgbClr val="002060"/>
                  </a:solidFill>
                  <a:latin typeface="Arial-Rounded" pitchFamily="34" charset="0"/>
                  <a:cs typeface="Arial-Rounded" pitchFamily="34" charset="0"/>
                </a:rPr>
                <a:t> </a:t>
              </a:r>
              <a:r>
                <a:rPr lang="en-US" sz="3733" b="1" dirty="0" err="1">
                  <a:solidFill>
                    <a:srgbClr val="002060"/>
                  </a:solidFill>
                  <a:latin typeface="Arial-Rounded" pitchFamily="34" charset="0"/>
                  <a:cs typeface="Arial-Rounded" pitchFamily="34" charset="0"/>
                </a:rPr>
                <a:t>vở</a:t>
              </a:r>
              <a:r>
                <a:rPr lang="en-US" sz="3733" b="1" dirty="0">
                  <a:solidFill>
                    <a:srgbClr val="002060"/>
                  </a:solidFill>
                  <a:latin typeface="Arial-Rounded" pitchFamily="34" charset="0"/>
                  <a:cs typeface="Arial-Rounded" pitchFamily="34" charset="0"/>
                </a:rPr>
                <a:t> </a:t>
              </a:r>
              <a:r>
                <a:rPr lang="en-US" sz="3733" b="1" dirty="0" err="1">
                  <a:solidFill>
                    <a:srgbClr val="002060"/>
                  </a:solidFill>
                  <a:latin typeface="Arial-Rounded" pitchFamily="34" charset="0"/>
                  <a:cs typeface="Arial-Rounded" pitchFamily="34" charset="0"/>
                </a:rPr>
                <a:t>câu</a:t>
              </a:r>
              <a:r>
                <a:rPr lang="en-US" sz="3733" b="1" dirty="0">
                  <a:solidFill>
                    <a:srgbClr val="002060"/>
                  </a:solidFill>
                  <a:latin typeface="Arial-Rounded" pitchFamily="34" charset="0"/>
                  <a:cs typeface="Arial-Rounded" pitchFamily="34" charset="0"/>
                </a:rPr>
                <a:t> </a:t>
              </a:r>
              <a:r>
                <a:rPr lang="en-US" sz="3733" b="1" dirty="0" err="1">
                  <a:solidFill>
                    <a:srgbClr val="002060"/>
                  </a:solidFill>
                  <a:latin typeface="Arial-Rounded" pitchFamily="34" charset="0"/>
                  <a:cs typeface="Arial-Rounded" pitchFamily="34" charset="0"/>
                </a:rPr>
                <a:t>trả</a:t>
              </a:r>
              <a:r>
                <a:rPr lang="en-US" sz="3733" b="1" dirty="0">
                  <a:solidFill>
                    <a:srgbClr val="002060"/>
                  </a:solidFill>
                  <a:latin typeface="Arial-Rounded" pitchFamily="34" charset="0"/>
                  <a:cs typeface="Arial-Rounded" pitchFamily="34" charset="0"/>
                </a:rPr>
                <a:t> </a:t>
              </a:r>
              <a:r>
                <a:rPr lang="en-US" sz="3733" b="1" dirty="0" err="1">
                  <a:solidFill>
                    <a:srgbClr val="002060"/>
                  </a:solidFill>
                  <a:latin typeface="Arial-Rounded" pitchFamily="34" charset="0"/>
                  <a:cs typeface="Arial-Rounded" pitchFamily="34" charset="0"/>
                </a:rPr>
                <a:t>lời</a:t>
              </a:r>
              <a:r>
                <a:rPr lang="en-US" sz="3733" b="1" dirty="0">
                  <a:solidFill>
                    <a:srgbClr val="002060"/>
                  </a:solidFill>
                  <a:latin typeface="Arial-Rounded" pitchFamily="34" charset="0"/>
                  <a:cs typeface="Arial-Rounded" pitchFamily="34" charset="0"/>
                </a:rPr>
                <a:t> </a:t>
              </a:r>
              <a:r>
                <a:rPr lang="en-US" sz="3733" b="1" dirty="0" err="1">
                  <a:solidFill>
                    <a:srgbClr val="002060"/>
                  </a:solidFill>
                  <a:latin typeface="Arial-Rounded" pitchFamily="34" charset="0"/>
                  <a:cs typeface="Arial-Rounded" pitchFamily="34" charset="0"/>
                </a:rPr>
                <a:t>cho</a:t>
              </a:r>
              <a:r>
                <a:rPr lang="en-US" sz="3733" b="1" dirty="0">
                  <a:solidFill>
                    <a:srgbClr val="002060"/>
                  </a:solidFill>
                  <a:latin typeface="Arial-Rounded" pitchFamily="34" charset="0"/>
                  <a:cs typeface="Arial-Rounded" pitchFamily="34" charset="0"/>
                </a:rPr>
                <a:t> </a:t>
              </a:r>
              <a:r>
                <a:rPr lang="en-US" sz="3733" b="1" dirty="0" err="1">
                  <a:solidFill>
                    <a:srgbClr val="002060"/>
                  </a:solidFill>
                  <a:latin typeface="Arial-Rounded" pitchFamily="34" charset="0"/>
                  <a:cs typeface="Arial-Rounded" pitchFamily="34" charset="0"/>
                </a:rPr>
                <a:t>câu</a:t>
              </a:r>
              <a:r>
                <a:rPr lang="en-US" sz="3733" b="1" dirty="0">
                  <a:solidFill>
                    <a:srgbClr val="002060"/>
                  </a:solidFill>
                  <a:latin typeface="Arial-Rounded" pitchFamily="34" charset="0"/>
                  <a:cs typeface="Arial-Rounded" pitchFamily="34" charset="0"/>
                </a:rPr>
                <a:t> </a:t>
              </a:r>
              <a:r>
                <a:rPr lang="en-US" sz="3733" b="1" dirty="0" err="1">
                  <a:solidFill>
                    <a:srgbClr val="002060"/>
                  </a:solidFill>
                  <a:latin typeface="Arial-Rounded" pitchFamily="34" charset="0"/>
                  <a:cs typeface="Arial-Rounded" pitchFamily="34" charset="0"/>
                </a:rPr>
                <a:t>hỏi</a:t>
              </a:r>
              <a:r>
                <a:rPr lang="en-US" sz="3733" b="1" dirty="0">
                  <a:solidFill>
                    <a:srgbClr val="002060"/>
                  </a:solidFill>
                  <a:latin typeface="Arial-Rounded" pitchFamily="34" charset="0"/>
                  <a:cs typeface="Arial-Rounded" pitchFamily="34" charset="0"/>
                </a:rPr>
                <a:t> c ở </a:t>
              </a:r>
              <a:r>
                <a:rPr lang="en-US" sz="3733" b="1" dirty="0" err="1">
                  <a:solidFill>
                    <a:srgbClr val="002060"/>
                  </a:solidFill>
                  <a:latin typeface="Arial-Rounded" pitchFamily="34" charset="0"/>
                  <a:cs typeface="Arial-Rounded" pitchFamily="34" charset="0"/>
                </a:rPr>
                <a:t>mục</a:t>
              </a:r>
              <a:r>
                <a:rPr lang="en-US" sz="3733" b="1" dirty="0">
                  <a:solidFill>
                    <a:srgbClr val="002060"/>
                  </a:solidFill>
                  <a:latin typeface="Arial-Rounded" pitchFamily="34" charset="0"/>
                  <a:cs typeface="Arial-Rounded" pitchFamily="34" charset="0"/>
                </a:rPr>
                <a:t> </a:t>
              </a:r>
              <a:r>
                <a:rPr lang="en-US" sz="3733" b="1" dirty="0">
                  <a:solidFill>
                    <a:srgbClr val="002060"/>
                  </a:solidFill>
                  <a:latin typeface="Arial Rounded MT Bold" pitchFamily="34" charset="0"/>
                  <a:cs typeface="Arial-Rounded" pitchFamily="34" charset="0"/>
                </a:rPr>
                <a:t>3</a:t>
              </a:r>
            </a:p>
          </p:txBody>
        </p:sp>
      </p:grpSp>
      <p:sp>
        <p:nvSpPr>
          <p:cNvPr id="5" name="Rectangle 4">
            <a:extLst>
              <a:ext uri="{FF2B5EF4-FFF2-40B4-BE49-F238E27FC236}">
                <a16:creationId xmlns:a16="http://schemas.microsoft.com/office/drawing/2014/main" id="{514901A1-3C8B-12AA-8B55-1B73BE534D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6609" y="884767"/>
            <a:ext cx="7555273" cy="748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defTabSz="1219004"/>
            <a:r>
              <a:rPr lang="en-US" sz="4267" dirty="0">
                <a:solidFill>
                  <a:srgbClr val="002060"/>
                </a:solidFill>
                <a:latin typeface="Arial-Rounded" pitchFamily="34" charset="0"/>
                <a:cs typeface="Arial-Rounded" pitchFamily="34" charset="0"/>
              </a:rPr>
              <a:t>c. </a:t>
            </a:r>
            <a:r>
              <a:rPr lang="en-US" sz="4267" dirty="0" err="1">
                <a:solidFill>
                  <a:srgbClr val="002060"/>
                </a:solidFill>
                <a:latin typeface="Arial-Rounded" pitchFamily="34" charset="0"/>
                <a:cs typeface="Arial-Rounded" pitchFamily="34" charset="0"/>
              </a:rPr>
              <a:t>Khi</a:t>
            </a:r>
            <a:r>
              <a:rPr lang="en-US" sz="4267" dirty="0">
                <a:solidFill>
                  <a:srgbClr val="002060"/>
                </a:solidFill>
                <a:latin typeface="Arial-Rounded" pitchFamily="34" charset="0"/>
                <a:cs typeface="Arial-Rounded" pitchFamily="34" charset="0"/>
              </a:rPr>
              <a:t> </a:t>
            </a:r>
            <a:r>
              <a:rPr lang="en-US" sz="4267" dirty="0" err="1">
                <a:solidFill>
                  <a:srgbClr val="002060"/>
                </a:solidFill>
                <a:latin typeface="Arial-Rounded" pitchFamily="34" charset="0"/>
                <a:cs typeface="Arial-Rounded" pitchFamily="34" charset="0"/>
              </a:rPr>
              <a:t>hoẵng</a:t>
            </a:r>
            <a:r>
              <a:rPr lang="en-US" sz="4267" dirty="0">
                <a:solidFill>
                  <a:srgbClr val="002060"/>
                </a:solidFill>
                <a:latin typeface="Arial-Rounded" pitchFamily="34" charset="0"/>
                <a:cs typeface="Arial-Rounded" pitchFamily="34" charset="0"/>
              </a:rPr>
              <a:t> </a:t>
            </a:r>
            <a:r>
              <a:rPr lang="en-US" sz="4267" dirty="0" err="1">
                <a:solidFill>
                  <a:srgbClr val="002060"/>
                </a:solidFill>
                <a:latin typeface="Arial-Rounded" pitchFamily="34" charset="0"/>
                <a:cs typeface="Arial-Rounded" pitchFamily="34" charset="0"/>
              </a:rPr>
              <a:t>ngã</a:t>
            </a:r>
            <a:r>
              <a:rPr lang="en-US" sz="4267" dirty="0">
                <a:solidFill>
                  <a:srgbClr val="002060"/>
                </a:solidFill>
                <a:latin typeface="Arial-Rounded" pitchFamily="34" charset="0"/>
                <a:cs typeface="Arial-Rounded" pitchFamily="34" charset="0"/>
              </a:rPr>
              <a:t>, </a:t>
            </a:r>
            <a:r>
              <a:rPr lang="en-US" sz="4267" dirty="0" err="1">
                <a:solidFill>
                  <a:srgbClr val="002060"/>
                </a:solidFill>
                <a:latin typeface="Arial-Rounded" pitchFamily="34" charset="0"/>
                <a:cs typeface="Arial-Rounded" pitchFamily="34" charset="0"/>
              </a:rPr>
              <a:t>nai</a:t>
            </a:r>
            <a:r>
              <a:rPr lang="en-US" sz="4267" dirty="0">
                <a:solidFill>
                  <a:srgbClr val="002060"/>
                </a:solidFill>
                <a:latin typeface="Arial-Rounded" pitchFamily="34" charset="0"/>
                <a:cs typeface="Arial-Rounded" pitchFamily="34" charset="0"/>
              </a:rPr>
              <a:t> </a:t>
            </a:r>
            <a:r>
              <a:rPr lang="en-US" sz="4267" dirty="0" err="1">
                <a:solidFill>
                  <a:srgbClr val="002060"/>
                </a:solidFill>
                <a:latin typeface="Arial-Rounded" pitchFamily="34" charset="0"/>
                <a:cs typeface="Arial-Rounded" pitchFamily="34" charset="0"/>
              </a:rPr>
              <a:t>đã</a:t>
            </a:r>
            <a:r>
              <a:rPr lang="en-US" sz="4267" dirty="0">
                <a:solidFill>
                  <a:srgbClr val="002060"/>
                </a:solidFill>
                <a:latin typeface="Arial-Rounded" pitchFamily="34" charset="0"/>
                <a:cs typeface="Arial-Rounded" pitchFamily="34" charset="0"/>
              </a:rPr>
              <a:t> </a:t>
            </a:r>
            <a:r>
              <a:rPr lang="en-US" sz="4267" dirty="0" err="1">
                <a:solidFill>
                  <a:srgbClr val="002060"/>
                </a:solidFill>
                <a:latin typeface="Arial-Rounded" pitchFamily="34" charset="0"/>
                <a:cs typeface="Arial-Rounded" pitchFamily="34" charset="0"/>
              </a:rPr>
              <a:t>làm</a:t>
            </a:r>
            <a:r>
              <a:rPr lang="en-US" sz="4267" dirty="0">
                <a:solidFill>
                  <a:srgbClr val="002060"/>
                </a:solidFill>
                <a:latin typeface="Arial-Rounded" pitchFamily="34" charset="0"/>
                <a:cs typeface="Arial-Rounded" pitchFamily="34" charset="0"/>
              </a:rPr>
              <a:t> </a:t>
            </a:r>
            <a:r>
              <a:rPr lang="en-US" sz="4267" dirty="0" err="1">
                <a:solidFill>
                  <a:srgbClr val="002060"/>
                </a:solidFill>
                <a:latin typeface="Arial-Rounded" pitchFamily="34" charset="0"/>
                <a:cs typeface="Arial-Rounded" pitchFamily="34" charset="0"/>
              </a:rPr>
              <a:t>gì</a:t>
            </a:r>
            <a:r>
              <a:rPr lang="en-US" sz="4267" dirty="0">
                <a:solidFill>
                  <a:srgbClr val="002060"/>
                </a:solidFill>
                <a:latin typeface="Arial-Rounded" pitchFamily="34" charset="0"/>
                <a:cs typeface="Arial-Rounded" pitchFamily="34" charset="0"/>
              </a:rPr>
              <a:t>?</a:t>
            </a:r>
          </a:p>
        </p:txBody>
      </p:sp>
      <p:grpSp>
        <p:nvGrpSpPr>
          <p:cNvPr id="6" name="Group 6">
            <a:extLst>
              <a:ext uri="{FF2B5EF4-FFF2-40B4-BE49-F238E27FC236}">
                <a16:creationId xmlns:a16="http://schemas.microsoft.com/office/drawing/2014/main" id="{B853F252-C14A-8362-88CF-8A7204CC6177}"/>
              </a:ext>
            </a:extLst>
          </p:cNvPr>
          <p:cNvGrpSpPr>
            <a:grpSpLocks/>
          </p:cNvGrpSpPr>
          <p:nvPr/>
        </p:nvGrpSpPr>
        <p:grpSpPr bwMode="auto">
          <a:xfrm>
            <a:off x="131233" y="2667000"/>
            <a:ext cx="11948584" cy="3414184"/>
            <a:chOff x="94950" y="2342926"/>
            <a:chExt cx="8773936" cy="2436452"/>
          </a:xfrm>
        </p:grpSpPr>
        <p:pic>
          <p:nvPicPr>
            <p:cNvPr id="7" name="Picture 2">
              <a:extLst>
                <a:ext uri="{FF2B5EF4-FFF2-40B4-BE49-F238E27FC236}">
                  <a16:creationId xmlns:a16="http://schemas.microsoft.com/office/drawing/2014/main" id="{54452BDC-510B-369A-D4F8-E9FE02C8F06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94950" y="2343150"/>
              <a:ext cx="5837237" cy="24362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" name="Picture 2">
              <a:extLst>
                <a:ext uri="{FF2B5EF4-FFF2-40B4-BE49-F238E27FC236}">
                  <a16:creationId xmlns:a16="http://schemas.microsoft.com/office/drawing/2014/main" id="{DD6D090A-FBC0-349B-9206-A020B2643CB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/>
            <a:srcRect l="16382" r="33125"/>
            <a:stretch>
              <a:fillRect/>
            </a:stretch>
          </p:blipFill>
          <p:spPr bwMode="auto">
            <a:xfrm>
              <a:off x="5921429" y="2342926"/>
              <a:ext cx="2947457" cy="24362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9" name="Rectangle 8">
            <a:extLst>
              <a:ext uri="{FF2B5EF4-FFF2-40B4-BE49-F238E27FC236}">
                <a16:creationId xmlns:a16="http://schemas.microsoft.com/office/drawing/2014/main" id="{534C2096-F904-FE0C-DA46-1F5CDAEBFE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5704" y="3340758"/>
            <a:ext cx="9837950" cy="1118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defTabSz="1219004"/>
            <a:r>
              <a:rPr lang="en-US" sz="6667" b="1" dirty="0">
                <a:solidFill>
                  <a:srgbClr val="002060"/>
                </a:solidFill>
                <a:latin typeface="HP001 4 hàng" pitchFamily="34" charset="0"/>
                <a:cs typeface="Arial-Rounded" pitchFamily="34" charset="0"/>
              </a:rPr>
              <a:t> </a:t>
            </a:r>
            <a:r>
              <a:rPr lang="en-US" sz="6667" b="1" dirty="0" err="1">
                <a:solidFill>
                  <a:srgbClr val="002060"/>
                </a:solidFill>
                <a:latin typeface="HP001 4 hàng" pitchFamily="34" charset="0"/>
                <a:cs typeface="Arial-Rounded" pitchFamily="34" charset="0"/>
              </a:rPr>
              <a:t>Khi</a:t>
            </a:r>
            <a:r>
              <a:rPr lang="en-US" sz="6667" b="1" dirty="0">
                <a:solidFill>
                  <a:srgbClr val="002060"/>
                </a:solidFill>
                <a:latin typeface="HP001 4 hàng" pitchFamily="34" charset="0"/>
                <a:cs typeface="Arial-Rounded" pitchFamily="34" charset="0"/>
              </a:rPr>
              <a:t> </a:t>
            </a:r>
            <a:r>
              <a:rPr lang="en-US" sz="6667" b="1" dirty="0" err="1">
                <a:solidFill>
                  <a:srgbClr val="002060"/>
                </a:solidFill>
                <a:latin typeface="HP001 4 hàng" pitchFamily="34" charset="0"/>
                <a:cs typeface="Arial-Rounded" pitchFamily="34" charset="0"/>
              </a:rPr>
              <a:t>h</a:t>
            </a:r>
            <a:r>
              <a:rPr lang="en-US" sz="6667" b="1" dirty="0" err="1">
                <a:solidFill>
                  <a:srgbClr val="002060"/>
                </a:solidFill>
                <a:latin typeface="HP001 4 hàng"/>
                <a:cs typeface="Arial-Rounded" pitchFamily="34" charset="0"/>
              </a:rPr>
              <a:t>Ƌ</a:t>
            </a:r>
            <a:r>
              <a:rPr lang="en-US" sz="6667" b="1" dirty="0" err="1">
                <a:solidFill>
                  <a:srgbClr val="002060"/>
                </a:solidFill>
                <a:latin typeface="HP001 4 hàng" pitchFamily="34" charset="0"/>
                <a:cs typeface="Arial-Rounded" pitchFamily="34" charset="0"/>
              </a:rPr>
              <a:t>ng</a:t>
            </a:r>
            <a:r>
              <a:rPr lang="en-US" sz="6667" b="1" dirty="0">
                <a:solidFill>
                  <a:srgbClr val="002060"/>
                </a:solidFill>
                <a:latin typeface="HP001 4 hàng" pitchFamily="34" charset="0"/>
                <a:cs typeface="Arial-Rounded" pitchFamily="34" charset="0"/>
              </a:rPr>
              <a:t> </a:t>
            </a:r>
            <a:r>
              <a:rPr lang="en-US" sz="6667" b="1" dirty="0" err="1">
                <a:solidFill>
                  <a:srgbClr val="002060"/>
                </a:solidFill>
                <a:latin typeface="HP001 4 hàng" pitchFamily="34" charset="0"/>
                <a:cs typeface="Arial-Rounded" pitchFamily="34" charset="0"/>
              </a:rPr>
              <a:t>ngã</a:t>
            </a:r>
            <a:r>
              <a:rPr lang="en-US" sz="6667" b="1" dirty="0">
                <a:solidFill>
                  <a:srgbClr val="002060"/>
                </a:solidFill>
                <a:latin typeface="HP001 4 hàng" pitchFamily="34" charset="0"/>
                <a:cs typeface="Arial-Rounded" pitchFamily="34" charset="0"/>
              </a:rPr>
              <a:t>, </a:t>
            </a:r>
            <a:r>
              <a:rPr lang="en-US" sz="6667" b="1" dirty="0" err="1">
                <a:solidFill>
                  <a:srgbClr val="002060"/>
                </a:solidFill>
                <a:latin typeface="HP001 4 hàng" pitchFamily="34" charset="0"/>
                <a:cs typeface="Arial-Rounded" pitchFamily="34" charset="0"/>
              </a:rPr>
              <a:t>nai</a:t>
            </a:r>
            <a:r>
              <a:rPr lang="en-US" sz="6667" b="1" dirty="0">
                <a:solidFill>
                  <a:srgbClr val="002060"/>
                </a:solidFill>
                <a:latin typeface="HP001 4 hàng" pitchFamily="34" charset="0"/>
                <a:cs typeface="Arial-Rounded" pitchFamily="34" charset="0"/>
              </a:rPr>
              <a:t> </a:t>
            </a:r>
            <a:r>
              <a:rPr lang="en-US" sz="6667" b="1" dirty="0" err="1">
                <a:solidFill>
                  <a:srgbClr val="002060"/>
                </a:solidFill>
                <a:latin typeface="HP001 4 hàng" pitchFamily="34" charset="0"/>
                <a:cs typeface="Arial-Rounded" pitchFamily="34" charset="0"/>
              </a:rPr>
              <a:t>v</a:t>
            </a:r>
            <a:r>
              <a:rPr lang="en-US" sz="6667" b="1" dirty="0" err="1">
                <a:solidFill>
                  <a:srgbClr val="002060"/>
                </a:solidFill>
                <a:latin typeface="HP001 4 hàng"/>
                <a:cs typeface="Arial-Rounded" pitchFamily="34" charset="0"/>
              </a:rPr>
              <a:t>Ė</a:t>
            </a:r>
            <a:r>
              <a:rPr lang="en-US" sz="6667" b="1" dirty="0">
                <a:solidFill>
                  <a:srgbClr val="002060"/>
                </a:solidFill>
                <a:latin typeface="HP001 4 hàng" pitchFamily="34" charset="0"/>
                <a:cs typeface="Arial-Rounded" pitchFamily="34" charset="0"/>
              </a:rPr>
              <a:t>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EEB00EC-3CC4-7032-77CB-65C44ED2BA8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86006" y="3364950"/>
            <a:ext cx="1248833" cy="1118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563" tIns="45780" rIns="91563" bIns="45780">
            <a:spAutoFit/>
          </a:bodyPr>
          <a:lstStyle/>
          <a:p>
            <a:pPr algn="just" defTabSz="1219004">
              <a:buClr>
                <a:srgbClr val="000000"/>
              </a:buClr>
            </a:pPr>
            <a:r>
              <a:rPr lang="en-US" sz="6667" b="1" dirty="0">
                <a:solidFill>
                  <a:srgbClr val="FF0000"/>
                </a:solidFill>
                <a:latin typeface="HP001 4 hàng" pitchFamily="34" charset="0"/>
                <a:sym typeface="Arial" pitchFamily="34" charset="0"/>
              </a:rPr>
              <a:t>K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6E8F8D5F-0637-5965-EC84-D23DF688F09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2493" y="1610832"/>
            <a:ext cx="12316192" cy="748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defTabSz="1219004"/>
            <a:r>
              <a:rPr lang="en-US" sz="4267" dirty="0" err="1">
                <a:solidFill>
                  <a:srgbClr val="FF0000"/>
                </a:solidFill>
                <a:latin typeface="Arial-Rounded" pitchFamily="34" charset="0"/>
                <a:cs typeface="Arial-Rounded" pitchFamily="34" charset="0"/>
              </a:rPr>
              <a:t>Khi</a:t>
            </a:r>
            <a:r>
              <a:rPr lang="en-US" sz="4267" dirty="0">
                <a:solidFill>
                  <a:srgbClr val="FF0000"/>
                </a:solidFill>
                <a:latin typeface="Arial-Rounded" pitchFamily="34" charset="0"/>
                <a:cs typeface="Arial-Rounded" pitchFamily="34" charset="0"/>
              </a:rPr>
              <a:t> </a:t>
            </a:r>
            <a:r>
              <a:rPr lang="en-US" sz="4267" dirty="0" err="1">
                <a:solidFill>
                  <a:srgbClr val="FF0000"/>
                </a:solidFill>
                <a:latin typeface="Arial-Rounded" pitchFamily="34" charset="0"/>
                <a:cs typeface="Arial-Rounded" pitchFamily="34" charset="0"/>
              </a:rPr>
              <a:t>hoẵng</a:t>
            </a:r>
            <a:r>
              <a:rPr lang="en-US" sz="4267" dirty="0">
                <a:solidFill>
                  <a:srgbClr val="FF0000"/>
                </a:solidFill>
                <a:latin typeface="Arial-Rounded" pitchFamily="34" charset="0"/>
                <a:cs typeface="Arial-Rounded" pitchFamily="34" charset="0"/>
              </a:rPr>
              <a:t> </a:t>
            </a:r>
            <a:r>
              <a:rPr lang="en-US" sz="4267" dirty="0" err="1">
                <a:solidFill>
                  <a:srgbClr val="FF0000"/>
                </a:solidFill>
                <a:latin typeface="Arial-Rounded" pitchFamily="34" charset="0"/>
                <a:cs typeface="Arial-Rounded" pitchFamily="34" charset="0"/>
              </a:rPr>
              <a:t>ngã</a:t>
            </a:r>
            <a:r>
              <a:rPr lang="en-US" sz="4267" dirty="0">
                <a:solidFill>
                  <a:srgbClr val="FF0000"/>
                </a:solidFill>
                <a:latin typeface="Arial-Rounded" pitchFamily="34" charset="0"/>
                <a:cs typeface="Arial-Rounded" pitchFamily="34" charset="0"/>
              </a:rPr>
              <a:t>, </a:t>
            </a:r>
            <a:r>
              <a:rPr lang="en-US" sz="4267" dirty="0" err="1">
                <a:solidFill>
                  <a:srgbClr val="FF0000"/>
                </a:solidFill>
                <a:latin typeface="Arial-Rounded" pitchFamily="34" charset="0"/>
                <a:cs typeface="Arial-Rounded" pitchFamily="34" charset="0"/>
              </a:rPr>
              <a:t>nai</a:t>
            </a:r>
            <a:r>
              <a:rPr lang="en-US" sz="4267" dirty="0">
                <a:solidFill>
                  <a:srgbClr val="FF0000"/>
                </a:solidFill>
                <a:latin typeface="Arial-Rounded" pitchFamily="34" charset="0"/>
                <a:cs typeface="Arial-Rounded" pitchFamily="34" charset="0"/>
              </a:rPr>
              <a:t> </a:t>
            </a:r>
            <a:r>
              <a:rPr lang="en-US" sz="4267" dirty="0" err="1">
                <a:solidFill>
                  <a:srgbClr val="FF0000"/>
                </a:solidFill>
                <a:latin typeface="Arial-Rounded" pitchFamily="34" charset="0"/>
                <a:cs typeface="Arial-Rounded" pitchFamily="34" charset="0"/>
              </a:rPr>
              <a:t>vội</a:t>
            </a:r>
            <a:r>
              <a:rPr lang="en-US" sz="4267" dirty="0">
                <a:solidFill>
                  <a:srgbClr val="FF0000"/>
                </a:solidFill>
                <a:latin typeface="Arial-Rounded" pitchFamily="34" charset="0"/>
                <a:cs typeface="Arial-Rounded" pitchFamily="34" charset="0"/>
              </a:rPr>
              <a:t> </a:t>
            </a:r>
            <a:r>
              <a:rPr lang="en-US" sz="4267" dirty="0" err="1">
                <a:solidFill>
                  <a:srgbClr val="FF0000"/>
                </a:solidFill>
                <a:latin typeface="Arial-Rounded" pitchFamily="34" charset="0"/>
                <a:cs typeface="Arial-Rounded" pitchFamily="34" charset="0"/>
              </a:rPr>
              <a:t>dừng</a:t>
            </a:r>
            <a:r>
              <a:rPr lang="en-US" sz="4267" dirty="0">
                <a:solidFill>
                  <a:srgbClr val="FF0000"/>
                </a:solidFill>
                <a:latin typeface="Arial-Rounded" pitchFamily="34" charset="0"/>
                <a:cs typeface="Arial-Rounded" pitchFamily="34" charset="0"/>
              </a:rPr>
              <a:t> </a:t>
            </a:r>
            <a:r>
              <a:rPr lang="en-US" sz="4267" dirty="0" err="1">
                <a:solidFill>
                  <a:srgbClr val="FF0000"/>
                </a:solidFill>
                <a:latin typeface="Arial-Rounded" pitchFamily="34" charset="0"/>
                <a:cs typeface="Arial-Rounded" pitchFamily="34" charset="0"/>
              </a:rPr>
              <a:t>lại</a:t>
            </a:r>
            <a:r>
              <a:rPr lang="en-US" sz="4267" dirty="0">
                <a:solidFill>
                  <a:srgbClr val="FF0000"/>
                </a:solidFill>
                <a:latin typeface="Arial-Rounded" pitchFamily="34" charset="0"/>
                <a:cs typeface="Arial-Rounded" pitchFamily="34" charset="0"/>
              </a:rPr>
              <a:t>, </a:t>
            </a:r>
            <a:r>
              <a:rPr lang="en-US" sz="4267" dirty="0" err="1">
                <a:solidFill>
                  <a:srgbClr val="FF0000"/>
                </a:solidFill>
                <a:latin typeface="Arial-Rounded" pitchFamily="34" charset="0"/>
                <a:cs typeface="Arial-Rounded" pitchFamily="34" charset="0"/>
              </a:rPr>
              <a:t>đỡ</a:t>
            </a:r>
            <a:r>
              <a:rPr lang="en-US" sz="4267" dirty="0">
                <a:solidFill>
                  <a:srgbClr val="FF0000"/>
                </a:solidFill>
                <a:latin typeface="Arial-Rounded" pitchFamily="34" charset="0"/>
                <a:cs typeface="Arial-Rounded" pitchFamily="34" charset="0"/>
              </a:rPr>
              <a:t> </a:t>
            </a:r>
            <a:r>
              <a:rPr lang="en-US" sz="4267" dirty="0" err="1">
                <a:solidFill>
                  <a:srgbClr val="FF0000"/>
                </a:solidFill>
                <a:latin typeface="Arial-Rounded" pitchFamily="34" charset="0"/>
                <a:cs typeface="Arial-Rounded" pitchFamily="34" charset="0"/>
              </a:rPr>
              <a:t>hoẵng</a:t>
            </a:r>
            <a:r>
              <a:rPr lang="en-US" sz="4267" dirty="0">
                <a:solidFill>
                  <a:srgbClr val="FF0000"/>
                </a:solidFill>
                <a:latin typeface="Arial-Rounded" pitchFamily="34" charset="0"/>
                <a:cs typeface="Arial-Rounded" pitchFamily="34" charset="0"/>
              </a:rPr>
              <a:t> </a:t>
            </a:r>
            <a:r>
              <a:rPr lang="en-US" sz="4267" dirty="0" err="1">
                <a:solidFill>
                  <a:srgbClr val="FF0000"/>
                </a:solidFill>
                <a:latin typeface="Arial-Rounded" pitchFamily="34" charset="0"/>
                <a:cs typeface="Arial-Rounded" pitchFamily="34" charset="0"/>
              </a:rPr>
              <a:t>đứng</a:t>
            </a:r>
            <a:r>
              <a:rPr lang="en-US" sz="4267" dirty="0">
                <a:solidFill>
                  <a:srgbClr val="FF0000"/>
                </a:solidFill>
                <a:latin typeface="Arial-Rounded" pitchFamily="34" charset="0"/>
                <a:cs typeface="Arial-Rounded" pitchFamily="34" charset="0"/>
              </a:rPr>
              <a:t> </a:t>
            </a:r>
            <a:r>
              <a:rPr lang="en-US" sz="4267" dirty="0" err="1">
                <a:solidFill>
                  <a:srgbClr val="FF0000"/>
                </a:solidFill>
                <a:latin typeface="Arial-Rounded" pitchFamily="34" charset="0"/>
                <a:cs typeface="Arial-Rounded" pitchFamily="34" charset="0"/>
              </a:rPr>
              <a:t>dậy</a:t>
            </a:r>
            <a:r>
              <a:rPr lang="en-US" sz="4267" dirty="0">
                <a:solidFill>
                  <a:srgbClr val="FF0000"/>
                </a:solidFill>
                <a:latin typeface="Arial-Rounded" pitchFamily="34" charset="0"/>
                <a:cs typeface="Arial-Rounded" pitchFamily="34" charset="0"/>
              </a:rPr>
              <a:t>. 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1B5E635-07C5-C0FF-B326-4997D79171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-134561" y="4695406"/>
            <a:ext cx="11835291" cy="1118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defTabSz="1219004"/>
            <a:r>
              <a:rPr lang="en-US" sz="6667" b="1" dirty="0">
                <a:solidFill>
                  <a:srgbClr val="002060"/>
                </a:solidFill>
                <a:latin typeface="HP001 4 hàng" pitchFamily="34" charset="0"/>
                <a:cs typeface="Arial-Rounded" pitchFamily="34" charset="0"/>
              </a:rPr>
              <a:t> </a:t>
            </a:r>
            <a:r>
              <a:rPr lang="en-US" sz="6667" b="1" dirty="0" err="1">
                <a:solidFill>
                  <a:srgbClr val="002060"/>
                </a:solidFill>
                <a:latin typeface="HP001 4 hàng" pitchFamily="34" charset="0"/>
                <a:cs typeface="Arial-Rounded" pitchFamily="34" charset="0"/>
              </a:rPr>
              <a:t>dừng</a:t>
            </a:r>
            <a:r>
              <a:rPr lang="en-US" sz="6667" b="1" dirty="0">
                <a:solidFill>
                  <a:srgbClr val="002060"/>
                </a:solidFill>
                <a:latin typeface="HP001 4 hàng" pitchFamily="34" charset="0"/>
                <a:cs typeface="Arial-Rounded" pitchFamily="34" charset="0"/>
              </a:rPr>
              <a:t> </a:t>
            </a:r>
            <a:r>
              <a:rPr lang="en-US" sz="6667" b="1" dirty="0" err="1">
                <a:solidFill>
                  <a:srgbClr val="002060"/>
                </a:solidFill>
                <a:latin typeface="HP001 4 hàng" pitchFamily="34" charset="0"/>
                <a:cs typeface="Arial-Rounded" pitchFamily="34" charset="0"/>
              </a:rPr>
              <a:t>lại</a:t>
            </a:r>
            <a:r>
              <a:rPr lang="en-US" sz="6667" b="1" dirty="0">
                <a:solidFill>
                  <a:srgbClr val="002060"/>
                </a:solidFill>
                <a:latin typeface="HP001 4 hàng" pitchFamily="34" charset="0"/>
                <a:cs typeface="Arial-Rounded" pitchFamily="34" charset="0"/>
              </a:rPr>
              <a:t>, </a:t>
            </a:r>
            <a:r>
              <a:rPr lang="en-US" sz="6667" b="1" dirty="0" err="1">
                <a:solidFill>
                  <a:srgbClr val="002060"/>
                </a:solidFill>
                <a:latin typeface="HP001 4 hàng" pitchFamily="34" charset="0"/>
                <a:cs typeface="Arial-Rounded" pitchFamily="34" charset="0"/>
              </a:rPr>
              <a:t>đỡ</a:t>
            </a:r>
            <a:r>
              <a:rPr lang="en-US" sz="6667" b="1" dirty="0">
                <a:solidFill>
                  <a:srgbClr val="002060"/>
                </a:solidFill>
                <a:latin typeface="HP001 4 hàng" pitchFamily="34" charset="0"/>
                <a:cs typeface="Arial-Rounded" pitchFamily="34" charset="0"/>
              </a:rPr>
              <a:t> </a:t>
            </a:r>
            <a:r>
              <a:rPr lang="en-US" sz="6667" b="1" dirty="0" err="1">
                <a:solidFill>
                  <a:srgbClr val="002060"/>
                </a:solidFill>
                <a:latin typeface="HP001 4 hàng" pitchFamily="34" charset="0"/>
                <a:cs typeface="Arial-Rounded" pitchFamily="34" charset="0"/>
              </a:rPr>
              <a:t>h</a:t>
            </a:r>
            <a:r>
              <a:rPr lang="en-US" sz="6667" b="1" dirty="0" err="1">
                <a:solidFill>
                  <a:srgbClr val="002060"/>
                </a:solidFill>
                <a:latin typeface="HP001 4 hàng"/>
                <a:cs typeface="Arial-Rounded" pitchFamily="34" charset="0"/>
              </a:rPr>
              <a:t>Ƌ</a:t>
            </a:r>
            <a:r>
              <a:rPr lang="en-US" sz="6667" b="1" dirty="0" err="1">
                <a:solidFill>
                  <a:srgbClr val="002060"/>
                </a:solidFill>
                <a:latin typeface="HP001 4 hàng" pitchFamily="34" charset="0"/>
                <a:cs typeface="Arial-Rounded" pitchFamily="34" charset="0"/>
              </a:rPr>
              <a:t>ng</a:t>
            </a:r>
            <a:r>
              <a:rPr lang="en-US" sz="6667" b="1" dirty="0">
                <a:solidFill>
                  <a:srgbClr val="002060"/>
                </a:solidFill>
                <a:latin typeface="HP001 4 hàng" pitchFamily="34" charset="0"/>
                <a:cs typeface="Arial-Rounded" pitchFamily="34" charset="0"/>
              </a:rPr>
              <a:t> </a:t>
            </a:r>
            <a:r>
              <a:rPr lang="en-US" sz="6667" b="1" dirty="0" err="1">
                <a:solidFill>
                  <a:srgbClr val="002060"/>
                </a:solidFill>
                <a:latin typeface="HP001 4 hàng" pitchFamily="34" charset="0"/>
                <a:cs typeface="Arial-Rounded" pitchFamily="34" charset="0"/>
              </a:rPr>
              <a:t>đứng</a:t>
            </a:r>
            <a:r>
              <a:rPr lang="en-US" sz="6667" b="1" dirty="0">
                <a:solidFill>
                  <a:srgbClr val="002060"/>
                </a:solidFill>
                <a:latin typeface="HP001 4 hàng" pitchFamily="34" charset="0"/>
                <a:cs typeface="Arial-Rounded" pitchFamily="34" charset="0"/>
              </a:rPr>
              <a:t> </a:t>
            </a:r>
            <a:r>
              <a:rPr lang="en-US" sz="6667" b="1" dirty="0" err="1">
                <a:solidFill>
                  <a:srgbClr val="002060"/>
                </a:solidFill>
                <a:latin typeface="HP001 4 hàng" pitchFamily="34" charset="0"/>
                <a:cs typeface="Arial-Rounded" pitchFamily="34" charset="0"/>
              </a:rPr>
              <a:t>dậy</a:t>
            </a:r>
            <a:r>
              <a:rPr lang="en-US" sz="6667" b="1" dirty="0">
                <a:solidFill>
                  <a:srgbClr val="002060"/>
                </a:solidFill>
                <a:latin typeface="HP001 4 hàng" pitchFamily="34" charset="0"/>
                <a:cs typeface="Arial-Rounded" pitchFamily="34" charset="0"/>
              </a:rPr>
              <a:t>. </a:t>
            </a:r>
          </a:p>
        </p:txBody>
      </p:sp>
      <p:pic>
        <p:nvPicPr>
          <p:cNvPr id="13" name="Picture 2">
            <a:extLst>
              <a:ext uri="{FF2B5EF4-FFF2-40B4-BE49-F238E27FC236}">
                <a16:creationId xmlns:a16="http://schemas.microsoft.com/office/drawing/2014/main" id="{7A60B0C7-BA48-640C-1BA3-9BAFED6DBA9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 l="38750" t="52025" r="31250" b="32808"/>
          <a:stretch>
            <a:fillRect/>
          </a:stretch>
        </p:blipFill>
        <p:spPr bwMode="auto">
          <a:xfrm>
            <a:off x="11027634" y="5218209"/>
            <a:ext cx="372533" cy="2751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5489636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  <p:bldP spid="10" grpId="0"/>
      <p:bldP spid="11" grpId="0"/>
      <p:bldP spid="1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2BCE4BD-6893-C935-FF29-444AD27AE3B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48547" y="404037"/>
            <a:ext cx="5297678" cy="6000406"/>
          </a:xfrm>
          <a:prstGeom prst="rect">
            <a:avLst/>
          </a:prstGeom>
        </p:spPr>
      </p:pic>
      <p:pic>
        <p:nvPicPr>
          <p:cNvPr id="3" name="Picture 7">
            <a:extLst>
              <a:ext uri="{FF2B5EF4-FFF2-40B4-BE49-F238E27FC236}">
                <a16:creationId xmlns:a16="http://schemas.microsoft.com/office/drawing/2014/main" id="{3C78F7A4-4CC7-7784-6522-DB74E866DFA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2302" y="1428258"/>
            <a:ext cx="2540000" cy="34522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" name="Group 18">
            <a:extLst>
              <a:ext uri="{FF2B5EF4-FFF2-40B4-BE49-F238E27FC236}">
                <a16:creationId xmlns:a16="http://schemas.microsoft.com/office/drawing/2014/main" id="{4DA59A40-3DA0-F228-F76C-321CB506BFDD}"/>
              </a:ext>
            </a:extLst>
          </p:cNvPr>
          <p:cNvGrpSpPr>
            <a:grpSpLocks/>
          </p:cNvGrpSpPr>
          <p:nvPr/>
        </p:nvGrpSpPr>
        <p:grpSpPr bwMode="auto">
          <a:xfrm>
            <a:off x="764856" y="386414"/>
            <a:ext cx="12043833" cy="734484"/>
            <a:chOff x="15875" y="15875"/>
            <a:chExt cx="9128123" cy="550863"/>
          </a:xfrm>
        </p:grpSpPr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5DF877E4-EF6A-1392-C03F-9858FB23D016}"/>
                </a:ext>
              </a:extLst>
            </p:cNvPr>
            <p:cNvSpPr/>
            <p:nvPr/>
          </p:nvSpPr>
          <p:spPr bwMode="auto">
            <a:xfrm>
              <a:off x="15875" y="15875"/>
              <a:ext cx="551858" cy="550863"/>
            </a:xfrm>
            <a:prstGeom prst="ellipse">
              <a:avLst/>
            </a:prstGeom>
            <a:solidFill>
              <a:srgbClr val="009E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219004">
                <a:defRPr/>
              </a:pPr>
              <a:r>
                <a:rPr lang="vi-VN" sz="3733" b="1" dirty="0">
                  <a:solidFill>
                    <a:prstClr val="white"/>
                  </a:solidFill>
                  <a:latin typeface="Arial Rounded MT Bold" pitchFamily="34" charset="0"/>
                  <a:cs typeface="Times New Roman" pitchFamily="18" charset="0"/>
                </a:rPr>
                <a:t>4</a:t>
              </a:r>
              <a:endParaRPr lang="en-US" sz="3733" b="1" dirty="0">
                <a:solidFill>
                  <a:prstClr val="white"/>
                </a:solidFill>
                <a:latin typeface="Arial Rounded MT Bold" pitchFamily="34" charset="0"/>
                <a:cs typeface="Times New Roman" pitchFamily="18" charset="0"/>
              </a:endParaRPr>
            </a:p>
          </p:txBody>
        </p:sp>
        <p:sp>
          <p:nvSpPr>
            <p:cNvPr id="7" name="TextBox 23">
              <a:extLst>
                <a:ext uri="{FF2B5EF4-FFF2-40B4-BE49-F238E27FC236}">
                  <a16:creationId xmlns:a16="http://schemas.microsoft.com/office/drawing/2014/main" id="{9CCAB7D3-D729-3799-E641-7C81EED919A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64505" y="25664"/>
              <a:ext cx="8579493" cy="5231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04" tIns="60952" rIns="121904" bIns="60952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9pPr>
            </a:lstStyle>
            <a:p>
              <a:pPr algn="just" defTabSz="1219004" eaLnBrk="1" hangingPunct="1"/>
              <a:r>
                <a:rPr lang="en-US" sz="3733" b="1" dirty="0" err="1">
                  <a:solidFill>
                    <a:srgbClr val="002060"/>
                  </a:solidFill>
                  <a:latin typeface="Arial-Rounded" pitchFamily="34" charset="0"/>
                  <a:cs typeface="Arial-Rounded" pitchFamily="34" charset="0"/>
                </a:rPr>
                <a:t>Viết</a:t>
              </a:r>
              <a:r>
                <a:rPr lang="en-US" sz="3733" b="1" dirty="0">
                  <a:solidFill>
                    <a:srgbClr val="002060"/>
                  </a:solidFill>
                  <a:latin typeface="Arial-Rounded" pitchFamily="34" charset="0"/>
                  <a:cs typeface="Arial-Rounded" pitchFamily="34" charset="0"/>
                </a:rPr>
                <a:t> </a:t>
              </a:r>
              <a:r>
                <a:rPr lang="en-US" sz="3733" b="1" dirty="0" err="1">
                  <a:solidFill>
                    <a:srgbClr val="002060"/>
                  </a:solidFill>
                  <a:latin typeface="Arial-Rounded" pitchFamily="34" charset="0"/>
                  <a:cs typeface="Arial-Rounded" pitchFamily="34" charset="0"/>
                </a:rPr>
                <a:t>vở</a:t>
              </a:r>
              <a:endParaRPr lang="en-US" sz="3733" b="1" dirty="0">
                <a:solidFill>
                  <a:srgbClr val="002060"/>
                </a:solidFill>
                <a:latin typeface="Arial Rounded MT Bold" pitchFamily="34" charset="0"/>
                <a:cs typeface="Arial-Rounded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1821357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EC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alphaModFix amt="19999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b="43786"/>
          <a:stretch>
            <a:fillRect/>
          </a:stretch>
        </p:blipFill>
        <p:spPr>
          <a:xfrm>
            <a:off x="0" y="4405"/>
            <a:ext cx="12192000" cy="6853595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 flipH="1">
            <a:off x="2052697" y="817436"/>
            <a:ext cx="5669750" cy="5354764"/>
          </a:xfrm>
          <a:prstGeom prst="rect">
            <a:avLst/>
          </a:prstGeom>
        </p:spPr>
      </p:pic>
      <p:sp>
        <p:nvSpPr>
          <p:cNvPr id="4" name="TextBox 4"/>
          <p:cNvSpPr txBox="1"/>
          <p:nvPr/>
        </p:nvSpPr>
        <p:spPr>
          <a:xfrm>
            <a:off x="3262886" y="2025795"/>
            <a:ext cx="3030705" cy="221599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 defTabSz="609630"/>
            <a:r>
              <a:rPr lang="en-US" sz="7200" b="1" dirty="0" err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Luyện</a:t>
            </a:r>
            <a:r>
              <a:rPr lang="en-US" sz="72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7200" b="1" dirty="0" err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đọc</a:t>
            </a:r>
            <a:r>
              <a:rPr lang="en-US" sz="72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7200" b="1" dirty="0" err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lại</a:t>
            </a:r>
            <a:endParaRPr lang="en-US" sz="7200" b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 rot="-752723">
            <a:off x="7331286" y="3139005"/>
            <a:ext cx="1381004" cy="1814492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>
            <a:off x="8400195" y="1508136"/>
            <a:ext cx="1778707" cy="1923066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>
            <a:fillRect/>
          </a:stretch>
        </p:blipFill>
        <p:spPr>
          <a:xfrm rot="789396">
            <a:off x="8975465" y="3932436"/>
            <a:ext cx="1234971" cy="1805149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rcRect/>
          <a:stretch>
            <a:fillRect/>
          </a:stretch>
        </p:blipFill>
        <p:spPr>
          <a:xfrm rot="1697473">
            <a:off x="1911215" y="1776472"/>
            <a:ext cx="821560" cy="805129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rcRect/>
          <a:stretch>
            <a:fillRect/>
          </a:stretch>
        </p:blipFill>
        <p:spPr>
          <a:xfrm rot="7840615">
            <a:off x="1691201" y="5478175"/>
            <a:ext cx="1565616" cy="512383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rcRect/>
          <a:stretch>
            <a:fillRect/>
          </a:stretch>
        </p:blipFill>
        <p:spPr>
          <a:xfrm>
            <a:off x="10399666" y="1392806"/>
            <a:ext cx="707469" cy="707469"/>
          </a:xfrm>
          <a:prstGeom prst="rect">
            <a:avLst/>
          </a:prstGeom>
        </p:spPr>
      </p:pic>
      <p:pic>
        <p:nvPicPr>
          <p:cNvPr id="11" name="Picture 11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9"/>
              </a:ext>
            </a:extLst>
          </a:blip>
          <a:srcRect/>
          <a:stretch>
            <a:fillRect/>
          </a:stretch>
        </p:blipFill>
        <p:spPr>
          <a:xfrm rot="-720983">
            <a:off x="886986" y="3439411"/>
            <a:ext cx="1196378" cy="205861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C33FA7-D17D-D375-C491-E4D2B8F1DE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97E8C71-67D9-87A9-F13A-231D389B712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41852" y="4600105"/>
            <a:ext cx="4299872" cy="1899490"/>
          </a:xfrm>
          <a:prstGeom prst="rect">
            <a:avLst/>
          </a:prstGeom>
        </p:spPr>
      </p:pic>
      <p:grpSp>
        <p:nvGrpSpPr>
          <p:cNvPr id="48" name="Group 47">
            <a:extLst>
              <a:ext uri="{FF2B5EF4-FFF2-40B4-BE49-F238E27FC236}">
                <a16:creationId xmlns:a16="http://schemas.microsoft.com/office/drawing/2014/main" id="{283E63FF-287D-300E-E53C-4A16CF759220}"/>
              </a:ext>
            </a:extLst>
          </p:cNvPr>
          <p:cNvGrpSpPr>
            <a:grpSpLocks/>
          </p:cNvGrpSpPr>
          <p:nvPr/>
        </p:nvGrpSpPr>
        <p:grpSpPr bwMode="auto">
          <a:xfrm>
            <a:off x="556535" y="439577"/>
            <a:ext cx="12060769" cy="734484"/>
            <a:chOff x="337762" y="247133"/>
            <a:chExt cx="9128126" cy="550863"/>
          </a:xfrm>
        </p:grpSpPr>
        <p:sp>
          <p:nvSpPr>
            <p:cNvPr id="49" name="Oval 48">
              <a:extLst>
                <a:ext uri="{FF2B5EF4-FFF2-40B4-BE49-F238E27FC236}">
                  <a16:creationId xmlns:a16="http://schemas.microsoft.com/office/drawing/2014/main" id="{32EB4162-9CC8-D4FD-B121-E779ED823C63}"/>
                </a:ext>
              </a:extLst>
            </p:cNvPr>
            <p:cNvSpPr/>
            <p:nvPr/>
          </p:nvSpPr>
          <p:spPr bwMode="auto">
            <a:xfrm>
              <a:off x="337762" y="247133"/>
              <a:ext cx="552686" cy="550863"/>
            </a:xfrm>
            <a:prstGeom prst="ellipse">
              <a:avLst/>
            </a:prstGeom>
            <a:solidFill>
              <a:srgbClr val="009E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121900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vi-VN" sz="3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Rounded MT Bold" pitchFamily="34" charset="0"/>
                  <a:ea typeface="Arial-Rounded"/>
                  <a:cs typeface="Times New Roman" pitchFamily="18" charset="0"/>
                </a:rPr>
                <a:t>2</a:t>
              </a:r>
              <a:endPara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Rounded MT Bold" pitchFamily="34" charset="0"/>
                <a:ea typeface="Arial-Rounded"/>
                <a:cs typeface="Times New Roman" pitchFamily="18" charset="0"/>
              </a:endParaRPr>
            </a:p>
          </p:txBody>
        </p:sp>
        <p:sp>
          <p:nvSpPr>
            <p:cNvPr id="50" name="TextBox 3">
              <a:extLst>
                <a:ext uri="{FF2B5EF4-FFF2-40B4-BE49-F238E27FC236}">
                  <a16:creationId xmlns:a16="http://schemas.microsoft.com/office/drawing/2014/main" id="{5F9648FA-FACF-284D-691D-4635069902C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86394" y="256922"/>
              <a:ext cx="8579494" cy="5231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04" tIns="60952" rIns="121904" bIns="60952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9pPr>
            </a:lstStyle>
            <a:p>
              <a:pPr marL="0" marR="0" lvl="0" indent="0" algn="just" defTabSz="1219004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6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-Rounded" pitchFamily="34" charset="0"/>
                  <a:ea typeface="Arial-Rounded"/>
                  <a:cs typeface="Arial-Rounded" pitchFamily="34" charset="0"/>
                </a:rPr>
                <a:t>Đọc</a:t>
              </a:r>
              <a:endPara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itchFamily="34" charset="0"/>
                <a:ea typeface="Arial-Rounded"/>
                <a:cs typeface="Arial-Rounded" pitchFamily="34" charset="0"/>
              </a:endParaRPr>
            </a:p>
          </p:txBody>
        </p:sp>
      </p:grpSp>
      <p:sp>
        <p:nvSpPr>
          <p:cNvPr id="81" name="TextBox 80">
            <a:extLst>
              <a:ext uri="{FF2B5EF4-FFF2-40B4-BE49-F238E27FC236}">
                <a16:creationId xmlns:a16="http://schemas.microsoft.com/office/drawing/2014/main" id="{F89A108F-C4D0-3D38-81AF-24D5D96B8357}"/>
              </a:ext>
            </a:extLst>
          </p:cNvPr>
          <p:cNvSpPr txBox="1"/>
          <p:nvPr/>
        </p:nvSpPr>
        <p:spPr>
          <a:xfrm>
            <a:off x="0" y="433201"/>
            <a:ext cx="12192000" cy="738648"/>
          </a:xfrm>
          <a:prstGeom prst="rect">
            <a:avLst/>
          </a:prstGeom>
          <a:noFill/>
        </p:spPr>
        <p:txBody>
          <a:bodyPr wrap="square" lIns="121904" tIns="60952" rIns="121904" bIns="60952" rtlCol="0">
            <a:spAutoFit/>
          </a:bodyPr>
          <a:lstStyle/>
          <a:p>
            <a:pPr marL="0" marR="0" lvl="0" indent="0" algn="ctr" defTabSz="121900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Giải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thưởng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tình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bạn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 Rounded MT Bold" pitchFamily="34" charset="0"/>
              <a:ea typeface="Arial-Rounded" pitchFamily="34" charset="0"/>
              <a:cs typeface="Arial-Rounded" pitchFamily="34" charset="0"/>
            </a:endParaRP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AC765644-0F99-247F-DCA4-234873E8F2C2}"/>
              </a:ext>
            </a:extLst>
          </p:cNvPr>
          <p:cNvSpPr txBox="1"/>
          <p:nvPr/>
        </p:nvSpPr>
        <p:spPr>
          <a:xfrm>
            <a:off x="425302" y="1232505"/>
            <a:ext cx="11546958" cy="4555077"/>
          </a:xfrm>
          <a:prstGeom prst="rect">
            <a:avLst/>
          </a:prstGeom>
          <a:noFill/>
        </p:spPr>
        <p:txBody>
          <a:bodyPr wrap="square" lIns="121904" tIns="60952" rIns="121904" bIns="60952" rtlCol="0">
            <a:spAutoFit/>
          </a:bodyPr>
          <a:lstStyle/>
          <a:p>
            <a:pPr marL="0" marR="0" lvl="0" indent="609585" algn="just" defTabSz="121900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Nai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và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hoẵng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tham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dự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một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cuộc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chạy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đua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.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Trước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vạch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xuất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phát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,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nai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và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hoẵng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xoạc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chân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lấy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đà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.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Sau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khi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trọng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tài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ra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hiệu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,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hai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bạn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lao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như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tên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bắn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.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Cả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hai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luôn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ở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vị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trí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dẫn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đầu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.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Bỗng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nhiên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,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hoẵng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vấp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phải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một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hòn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đá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rồi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ngã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oạch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.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Nai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vội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dừng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lại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,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đỡ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hoẵng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đứng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dậy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.</a:t>
            </a:r>
          </a:p>
          <a:p>
            <a:pPr marL="0" marR="0" lvl="0" indent="609585" algn="just" defTabSz="121900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Nai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và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hoẵng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về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đích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cuối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cùng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.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Nhưng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cả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hai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đều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được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tặng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giải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thưởng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tình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bạn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.</a:t>
            </a:r>
          </a:p>
          <a:p>
            <a:pPr marL="0" marR="0" lvl="0" indent="0" algn="just" defTabSz="121900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                                                                                   (Lâm Anh)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Rounded MT Bold" pitchFamily="34" charset="0"/>
              <a:ea typeface="Arial-Rounded" pitchFamily="34" charset="0"/>
              <a:cs typeface="Arial-Rounded" pitchFamily="34" charset="0"/>
            </a:endParaRP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2574B926-1D24-E7AF-66FD-55C6A1023D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46673" y="1785685"/>
            <a:ext cx="2089151" cy="6770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04" tIns="60952" rIns="121904" bIns="6095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marL="0" marR="0" lvl="0" indent="0" algn="ctr" defTabSz="121900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-Rounded" pitchFamily="34" charset="0"/>
                <a:ea typeface="Arial-Rounded"/>
                <a:cs typeface="Arial-Rounded" pitchFamily="34" charset="0"/>
              </a:rPr>
              <a:t>hoẵng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-Rounded" pitchFamily="34" charset="0"/>
              <a:ea typeface="Arial-Rounded"/>
              <a:cs typeface="Arial-Rounded" pitchFamily="34" charset="0"/>
            </a:endParaRP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0086C2F0-6D47-9BE6-C748-4885C7DE0A1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19298" y="1764420"/>
            <a:ext cx="1805517" cy="6770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04" tIns="60952" rIns="121904" bIns="6095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marL="0" marR="0" lvl="0" indent="0" algn="ctr" defTabSz="121900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-Rounded" pitchFamily="34" charset="0"/>
                <a:ea typeface="Arial-Rounded"/>
                <a:cs typeface="Arial-Rounded" pitchFamily="34" charset="0"/>
              </a:rPr>
              <a:t>xoạc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-Rounded" pitchFamily="34" charset="0"/>
              <a:ea typeface="Arial-Rounded"/>
              <a:cs typeface="Arial-Rounded" pitchFamily="34" charset="0"/>
            </a:endParaRP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3735EA2E-3080-5C45-CBB3-A8169BB49F4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260419" y="2872270"/>
            <a:ext cx="2012951" cy="6770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04" tIns="60952" rIns="121904" bIns="6095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marL="0" marR="0" lvl="0" indent="0" algn="ctr" defTabSz="121900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-Rounded" pitchFamily="34" charset="0"/>
                <a:ea typeface="Arial-Rounded"/>
                <a:cs typeface="Arial-Rounded" pitchFamily="34" charset="0"/>
              </a:rPr>
              <a:t>oạch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-Rounded" pitchFamily="34" charset="0"/>
              <a:ea typeface="Arial-Rounded"/>
              <a:cs typeface="Arial-Rounde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8395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3333" b="-3333"/>
            </a:stretch>
          </a:blipFill>
        </p:spPr>
        <p:txBody>
          <a:bodyPr/>
          <a:lstStyle/>
          <a:p>
            <a:pPr marL="0" marR="0" lvl="0" indent="0" algn="l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Freeform 3"/>
          <p:cNvSpPr/>
          <p:nvPr/>
        </p:nvSpPr>
        <p:spPr>
          <a:xfrm>
            <a:off x="372140" y="404037"/>
            <a:ext cx="11589489" cy="6002079"/>
          </a:xfrm>
          <a:custGeom>
            <a:avLst/>
            <a:gdLst/>
            <a:ahLst/>
            <a:cxnLst/>
            <a:rect l="l" t="t" r="r" b="b"/>
            <a:pathLst>
              <a:path w="15788201" h="8229600">
                <a:moveTo>
                  <a:pt x="0" y="0"/>
                </a:moveTo>
                <a:lnTo>
                  <a:pt x="15788202" y="0"/>
                </a:lnTo>
                <a:lnTo>
                  <a:pt x="15788202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pPr marL="0" marR="0" lvl="0" indent="0" algn="l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352D368-1376-7C90-22D2-A9535E48675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4343" y="2959342"/>
            <a:ext cx="8254699" cy="2853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ột bức thư gồm mấy phần mỗi phần có những nội dung gì (2)">
            <a:hlinkClick r:id="" action="ppaction://media"/>
            <a:extLst>
              <a:ext uri="{FF2B5EF4-FFF2-40B4-BE49-F238E27FC236}">
                <a16:creationId xmlns:a16="http://schemas.microsoft.com/office/drawing/2014/main" id="{0BB022BE-6B2C-B78C-8868-C2A315D5748D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9377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601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5C27751-BFAE-789A-72FC-EFB82F7BC36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41852" y="4600105"/>
            <a:ext cx="4299872" cy="1899490"/>
          </a:xfrm>
          <a:prstGeom prst="rect">
            <a:avLst/>
          </a:prstGeom>
        </p:spPr>
      </p:pic>
      <p:grpSp>
        <p:nvGrpSpPr>
          <p:cNvPr id="48" name="Group 47">
            <a:extLst>
              <a:ext uri="{FF2B5EF4-FFF2-40B4-BE49-F238E27FC236}">
                <a16:creationId xmlns:a16="http://schemas.microsoft.com/office/drawing/2014/main" id="{8B2B5CD0-003C-2EA0-E948-EC78BC9F1F40}"/>
              </a:ext>
            </a:extLst>
          </p:cNvPr>
          <p:cNvGrpSpPr>
            <a:grpSpLocks/>
          </p:cNvGrpSpPr>
          <p:nvPr/>
        </p:nvGrpSpPr>
        <p:grpSpPr bwMode="auto">
          <a:xfrm>
            <a:off x="556535" y="439577"/>
            <a:ext cx="12060769" cy="734484"/>
            <a:chOff x="337762" y="247133"/>
            <a:chExt cx="9128126" cy="550863"/>
          </a:xfrm>
        </p:grpSpPr>
        <p:sp>
          <p:nvSpPr>
            <p:cNvPr id="49" name="Oval 48">
              <a:extLst>
                <a:ext uri="{FF2B5EF4-FFF2-40B4-BE49-F238E27FC236}">
                  <a16:creationId xmlns:a16="http://schemas.microsoft.com/office/drawing/2014/main" id="{8E4B281C-E46E-260D-C512-3088320E5D01}"/>
                </a:ext>
              </a:extLst>
            </p:cNvPr>
            <p:cNvSpPr/>
            <p:nvPr/>
          </p:nvSpPr>
          <p:spPr bwMode="auto">
            <a:xfrm>
              <a:off x="337762" y="247133"/>
              <a:ext cx="552686" cy="550863"/>
            </a:xfrm>
            <a:prstGeom prst="ellipse">
              <a:avLst/>
            </a:prstGeom>
            <a:solidFill>
              <a:srgbClr val="009E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219004">
                <a:defRPr/>
              </a:pPr>
              <a:r>
                <a:rPr lang="vi-VN" sz="3600" b="1" dirty="0">
                  <a:solidFill>
                    <a:prstClr val="white"/>
                  </a:solidFill>
                  <a:latin typeface="Arial Rounded MT Bold" pitchFamily="34" charset="0"/>
                  <a:cs typeface="Times New Roman" pitchFamily="18" charset="0"/>
                </a:rPr>
                <a:t>2</a:t>
              </a:r>
              <a:endParaRPr lang="en-US" sz="3600" b="1" dirty="0">
                <a:solidFill>
                  <a:prstClr val="white"/>
                </a:solidFill>
                <a:latin typeface="Arial Rounded MT Bold" pitchFamily="34" charset="0"/>
                <a:cs typeface="Times New Roman" pitchFamily="18" charset="0"/>
              </a:endParaRPr>
            </a:p>
          </p:txBody>
        </p:sp>
        <p:sp>
          <p:nvSpPr>
            <p:cNvPr id="50" name="TextBox 3">
              <a:extLst>
                <a:ext uri="{FF2B5EF4-FFF2-40B4-BE49-F238E27FC236}">
                  <a16:creationId xmlns:a16="http://schemas.microsoft.com/office/drawing/2014/main" id="{A3019416-3691-F704-7217-E5F0BA8CD90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86394" y="256922"/>
              <a:ext cx="8579494" cy="5231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04" tIns="60952" rIns="121904" bIns="60952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9pPr>
            </a:lstStyle>
            <a:p>
              <a:pPr algn="just" defTabSz="1219004"/>
              <a:r>
                <a:rPr lang="en-US" sz="3600" b="1" dirty="0" err="1">
                  <a:solidFill>
                    <a:prstClr val="black"/>
                  </a:solidFill>
                  <a:latin typeface="Arial-Rounded" pitchFamily="34" charset="0"/>
                  <a:cs typeface="Arial-Rounded" pitchFamily="34" charset="0"/>
                </a:rPr>
                <a:t>Đọc</a:t>
              </a:r>
              <a:endParaRPr lang="en-US" sz="3600" b="1" dirty="0">
                <a:solidFill>
                  <a:prstClr val="black"/>
                </a:solidFill>
                <a:latin typeface="Arial-Rounded" pitchFamily="34" charset="0"/>
                <a:cs typeface="Arial-Rounded" pitchFamily="34" charset="0"/>
              </a:endParaRPr>
            </a:p>
          </p:txBody>
        </p:sp>
      </p:grpSp>
      <p:sp>
        <p:nvSpPr>
          <p:cNvPr id="81" name="TextBox 80">
            <a:extLst>
              <a:ext uri="{FF2B5EF4-FFF2-40B4-BE49-F238E27FC236}">
                <a16:creationId xmlns:a16="http://schemas.microsoft.com/office/drawing/2014/main" id="{A825B711-2494-C5E3-8ABF-F7336C895760}"/>
              </a:ext>
            </a:extLst>
          </p:cNvPr>
          <p:cNvSpPr txBox="1"/>
          <p:nvPr/>
        </p:nvSpPr>
        <p:spPr>
          <a:xfrm>
            <a:off x="0" y="433201"/>
            <a:ext cx="12192000" cy="738648"/>
          </a:xfrm>
          <a:prstGeom prst="rect">
            <a:avLst/>
          </a:prstGeom>
          <a:noFill/>
        </p:spPr>
        <p:txBody>
          <a:bodyPr wrap="square" lIns="121904" tIns="60952" rIns="121904" bIns="60952" rtlCol="0">
            <a:spAutoFit/>
          </a:bodyPr>
          <a:lstStyle/>
          <a:p>
            <a:pPr algn="ctr" defTabSz="1219004">
              <a:defRPr/>
            </a:pPr>
            <a:r>
              <a:rPr lang="en-US" sz="4000" b="1" dirty="0" err="1">
                <a:solidFill>
                  <a:srgbClr val="FF000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Giải</a:t>
            </a:r>
            <a:r>
              <a:rPr lang="en-US" sz="4000" b="1" dirty="0">
                <a:solidFill>
                  <a:srgbClr val="FF000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thưởng</a:t>
            </a:r>
            <a:r>
              <a:rPr lang="en-US" sz="4000" b="1" dirty="0">
                <a:solidFill>
                  <a:srgbClr val="FF000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tình</a:t>
            </a:r>
            <a:r>
              <a:rPr lang="en-US" sz="4000" b="1" dirty="0">
                <a:solidFill>
                  <a:srgbClr val="FF000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bạn</a:t>
            </a:r>
            <a:endParaRPr lang="en-US" sz="4000" b="1" dirty="0">
              <a:solidFill>
                <a:srgbClr val="FF0000"/>
              </a:solidFill>
              <a:latin typeface="Arial Rounded MT Bold" pitchFamily="34" charset="0"/>
              <a:ea typeface="Arial-Rounded" pitchFamily="34" charset="0"/>
              <a:cs typeface="Arial-Rounded" pitchFamily="34" charset="0"/>
            </a:endParaRP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A9500001-07AC-D79D-769F-986A1305D364}"/>
              </a:ext>
            </a:extLst>
          </p:cNvPr>
          <p:cNvSpPr txBox="1"/>
          <p:nvPr/>
        </p:nvSpPr>
        <p:spPr>
          <a:xfrm>
            <a:off x="425302" y="1232505"/>
            <a:ext cx="11546958" cy="4555077"/>
          </a:xfrm>
          <a:prstGeom prst="rect">
            <a:avLst/>
          </a:prstGeom>
          <a:noFill/>
        </p:spPr>
        <p:txBody>
          <a:bodyPr wrap="square" lIns="121904" tIns="60952" rIns="121904" bIns="60952" rtlCol="0">
            <a:spAutoFit/>
          </a:bodyPr>
          <a:lstStyle/>
          <a:p>
            <a:pPr indent="609585" algn="just" defTabSz="1219004">
              <a:defRPr/>
            </a:pPr>
            <a:r>
              <a:rPr lang="en-US" sz="3600" dirty="0" err="1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Nai</a:t>
            </a:r>
            <a:r>
              <a:rPr lang="en-US" sz="3600" dirty="0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3600" dirty="0" err="1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và</a:t>
            </a:r>
            <a:r>
              <a:rPr lang="en-US" sz="3600" dirty="0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3600" dirty="0" err="1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hoẵng</a:t>
            </a:r>
            <a:r>
              <a:rPr lang="en-US" sz="3600" dirty="0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3600" dirty="0" err="1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tham</a:t>
            </a:r>
            <a:r>
              <a:rPr lang="en-US" sz="3600" dirty="0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3600" dirty="0" err="1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dự</a:t>
            </a:r>
            <a:r>
              <a:rPr lang="en-US" sz="3600" dirty="0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3600" dirty="0" err="1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một</a:t>
            </a:r>
            <a:r>
              <a:rPr lang="en-US" sz="3600" dirty="0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3600" dirty="0" err="1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cuộc</a:t>
            </a:r>
            <a:r>
              <a:rPr lang="en-US" sz="3600" dirty="0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3600" dirty="0" err="1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chạy</a:t>
            </a:r>
            <a:r>
              <a:rPr lang="en-US" sz="3600" dirty="0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3600" dirty="0" err="1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đua</a:t>
            </a:r>
            <a:r>
              <a:rPr lang="en-US" sz="3600" dirty="0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. </a:t>
            </a:r>
            <a:r>
              <a:rPr lang="en-US" sz="3600" dirty="0" err="1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Trước</a:t>
            </a:r>
            <a:r>
              <a:rPr lang="en-US" sz="3600" dirty="0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3600" dirty="0" err="1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vạch</a:t>
            </a:r>
            <a:r>
              <a:rPr lang="en-US" sz="3600" dirty="0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3600" dirty="0" err="1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xuất</a:t>
            </a:r>
            <a:r>
              <a:rPr lang="en-US" sz="3600" dirty="0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3600" dirty="0" err="1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phát</a:t>
            </a:r>
            <a:r>
              <a:rPr lang="en-US" sz="3600" dirty="0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, </a:t>
            </a:r>
            <a:r>
              <a:rPr lang="en-US" sz="3600" dirty="0" err="1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nai</a:t>
            </a:r>
            <a:r>
              <a:rPr lang="en-US" sz="3600" dirty="0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3600" dirty="0" err="1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và</a:t>
            </a:r>
            <a:r>
              <a:rPr lang="en-US" sz="3600" dirty="0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3600" dirty="0" err="1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hoẵng</a:t>
            </a:r>
            <a:r>
              <a:rPr lang="en-US" sz="3600" dirty="0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3600" dirty="0" err="1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xoạc</a:t>
            </a:r>
            <a:r>
              <a:rPr lang="en-US" sz="3600" dirty="0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3600" dirty="0" err="1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chân</a:t>
            </a:r>
            <a:r>
              <a:rPr lang="en-US" sz="3600" dirty="0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3600" dirty="0" err="1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lấy</a:t>
            </a:r>
            <a:r>
              <a:rPr lang="en-US" sz="3600" dirty="0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3600" dirty="0" err="1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đà</a:t>
            </a:r>
            <a:r>
              <a:rPr lang="en-US" sz="3600" dirty="0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. </a:t>
            </a:r>
            <a:r>
              <a:rPr lang="en-US" sz="3600" dirty="0" err="1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Sau</a:t>
            </a:r>
            <a:r>
              <a:rPr lang="en-US" sz="3600" dirty="0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3600" dirty="0" err="1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khi</a:t>
            </a:r>
            <a:r>
              <a:rPr lang="en-US" sz="3600" dirty="0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3600" dirty="0" err="1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trọng</a:t>
            </a:r>
            <a:r>
              <a:rPr lang="en-US" sz="3600" dirty="0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3600" dirty="0" err="1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tài</a:t>
            </a:r>
            <a:r>
              <a:rPr lang="en-US" sz="3600" dirty="0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3600" dirty="0" err="1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ra</a:t>
            </a:r>
            <a:r>
              <a:rPr lang="en-US" sz="3600" dirty="0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3600" dirty="0" err="1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hiệu</a:t>
            </a:r>
            <a:r>
              <a:rPr lang="en-US" sz="3600" dirty="0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, </a:t>
            </a:r>
            <a:r>
              <a:rPr lang="en-US" sz="3600" dirty="0" err="1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hai</a:t>
            </a:r>
            <a:r>
              <a:rPr lang="en-US" sz="3600" dirty="0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3600" dirty="0" err="1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bạn</a:t>
            </a:r>
            <a:r>
              <a:rPr lang="en-US" sz="3600" dirty="0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3600" dirty="0" err="1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lao</a:t>
            </a:r>
            <a:r>
              <a:rPr lang="en-US" sz="3600" dirty="0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3600" dirty="0" err="1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như</a:t>
            </a:r>
            <a:r>
              <a:rPr lang="en-US" sz="3600" dirty="0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3600" dirty="0" err="1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tên</a:t>
            </a:r>
            <a:r>
              <a:rPr lang="en-US" sz="3600" dirty="0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3600" dirty="0" err="1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bắn</a:t>
            </a:r>
            <a:r>
              <a:rPr lang="en-US" sz="3600" dirty="0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. </a:t>
            </a:r>
            <a:r>
              <a:rPr lang="en-US" sz="3600" dirty="0" err="1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Cả</a:t>
            </a:r>
            <a:r>
              <a:rPr lang="en-US" sz="3600" dirty="0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3600" dirty="0" err="1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hai</a:t>
            </a:r>
            <a:r>
              <a:rPr lang="en-US" sz="3600" dirty="0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3600" dirty="0" err="1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luôn</a:t>
            </a:r>
            <a:r>
              <a:rPr lang="en-US" sz="3600" dirty="0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ở </a:t>
            </a:r>
            <a:r>
              <a:rPr lang="en-US" sz="3600" dirty="0" err="1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vị</a:t>
            </a:r>
            <a:r>
              <a:rPr lang="en-US" sz="3600" dirty="0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3600" dirty="0" err="1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trí</a:t>
            </a:r>
            <a:r>
              <a:rPr lang="en-US" sz="3600" dirty="0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3600" dirty="0" err="1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dẫn</a:t>
            </a:r>
            <a:r>
              <a:rPr lang="en-US" sz="3600" dirty="0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3600" dirty="0" err="1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đầu</a:t>
            </a:r>
            <a:r>
              <a:rPr lang="en-US" sz="3600" dirty="0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. </a:t>
            </a:r>
            <a:r>
              <a:rPr lang="en-US" sz="3600" dirty="0" err="1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Bỗng</a:t>
            </a:r>
            <a:r>
              <a:rPr lang="en-US" sz="3600" dirty="0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3600" dirty="0" err="1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nhiên</a:t>
            </a:r>
            <a:r>
              <a:rPr lang="en-US" sz="3600" dirty="0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, </a:t>
            </a:r>
            <a:r>
              <a:rPr lang="en-US" sz="3600" dirty="0" err="1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hoẵng</a:t>
            </a:r>
            <a:r>
              <a:rPr lang="en-US" sz="3600" dirty="0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3600" dirty="0" err="1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vấp</a:t>
            </a:r>
            <a:r>
              <a:rPr lang="en-US" sz="3600" dirty="0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3600" dirty="0" err="1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phải</a:t>
            </a:r>
            <a:r>
              <a:rPr lang="en-US" sz="3600" dirty="0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3600" dirty="0" err="1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một</a:t>
            </a:r>
            <a:r>
              <a:rPr lang="en-US" sz="3600" dirty="0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3600" dirty="0" err="1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hòn</a:t>
            </a:r>
            <a:r>
              <a:rPr lang="en-US" sz="3600" dirty="0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3600" dirty="0" err="1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đá</a:t>
            </a:r>
            <a:r>
              <a:rPr lang="en-US" sz="3600" dirty="0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3600" dirty="0" err="1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rồi</a:t>
            </a:r>
            <a:r>
              <a:rPr lang="en-US" sz="3600" dirty="0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3600" dirty="0" err="1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ngã</a:t>
            </a:r>
            <a:r>
              <a:rPr lang="en-US" sz="3600" dirty="0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3600" dirty="0" err="1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oạch</a:t>
            </a:r>
            <a:r>
              <a:rPr lang="en-US" sz="3600" dirty="0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. </a:t>
            </a:r>
            <a:r>
              <a:rPr lang="en-US" sz="3600" dirty="0" err="1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Nai</a:t>
            </a:r>
            <a:r>
              <a:rPr lang="en-US" sz="3600" dirty="0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3600" dirty="0" err="1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vội</a:t>
            </a:r>
            <a:r>
              <a:rPr lang="en-US" sz="3600" dirty="0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3600" dirty="0" err="1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dừng</a:t>
            </a:r>
            <a:r>
              <a:rPr lang="en-US" sz="3600" dirty="0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3600" dirty="0" err="1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lại</a:t>
            </a:r>
            <a:r>
              <a:rPr lang="en-US" sz="3600" dirty="0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, </a:t>
            </a:r>
            <a:r>
              <a:rPr lang="en-US" sz="3600" dirty="0" err="1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đỡ</a:t>
            </a:r>
            <a:r>
              <a:rPr lang="en-US" sz="3600" dirty="0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3600" dirty="0" err="1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hoẵng</a:t>
            </a:r>
            <a:r>
              <a:rPr lang="en-US" sz="3600" dirty="0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3600" dirty="0" err="1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đứng</a:t>
            </a:r>
            <a:r>
              <a:rPr lang="en-US" sz="3600" dirty="0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3600" dirty="0" err="1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dậy</a:t>
            </a:r>
            <a:r>
              <a:rPr lang="en-US" sz="3600" dirty="0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.</a:t>
            </a:r>
          </a:p>
          <a:p>
            <a:pPr indent="609585" algn="just" defTabSz="1219004">
              <a:defRPr/>
            </a:pPr>
            <a:r>
              <a:rPr lang="en-US" sz="3600" dirty="0" err="1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Nai</a:t>
            </a:r>
            <a:r>
              <a:rPr lang="en-US" sz="3600" dirty="0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3600" dirty="0" err="1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và</a:t>
            </a:r>
            <a:r>
              <a:rPr lang="en-US" sz="3600" dirty="0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3600" dirty="0" err="1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hoẵng</a:t>
            </a:r>
            <a:r>
              <a:rPr lang="en-US" sz="3600" dirty="0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3600" dirty="0" err="1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về</a:t>
            </a:r>
            <a:r>
              <a:rPr lang="en-US" sz="3600" dirty="0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3600" dirty="0" err="1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đích</a:t>
            </a:r>
            <a:r>
              <a:rPr lang="en-US" sz="3600" dirty="0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3600" dirty="0" err="1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cuối</a:t>
            </a:r>
            <a:r>
              <a:rPr lang="en-US" sz="3600" dirty="0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3600" dirty="0" err="1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cùng</a:t>
            </a:r>
            <a:r>
              <a:rPr lang="en-US" sz="3600" dirty="0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. </a:t>
            </a:r>
            <a:r>
              <a:rPr lang="en-US" sz="3600" dirty="0" err="1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Nhưng</a:t>
            </a:r>
            <a:r>
              <a:rPr lang="en-US" sz="3600" dirty="0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3600" dirty="0" err="1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cả</a:t>
            </a:r>
            <a:r>
              <a:rPr lang="en-US" sz="3600" dirty="0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3600" dirty="0" err="1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hai</a:t>
            </a:r>
            <a:r>
              <a:rPr lang="en-US" sz="3600" dirty="0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3600" dirty="0" err="1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đều</a:t>
            </a:r>
            <a:r>
              <a:rPr lang="en-US" sz="3600" dirty="0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3600" dirty="0" err="1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được</a:t>
            </a:r>
            <a:r>
              <a:rPr lang="en-US" sz="3600" dirty="0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3600" dirty="0" err="1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tặng</a:t>
            </a:r>
            <a:r>
              <a:rPr lang="en-US" sz="3600" dirty="0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3600" dirty="0" err="1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giải</a:t>
            </a:r>
            <a:r>
              <a:rPr lang="en-US" sz="3600" dirty="0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3600" dirty="0" err="1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thưởng</a:t>
            </a:r>
            <a:r>
              <a:rPr lang="en-US" sz="3600" dirty="0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3600" dirty="0" err="1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tình</a:t>
            </a:r>
            <a:r>
              <a:rPr lang="en-US" sz="3600" dirty="0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3600" dirty="0" err="1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bạn</a:t>
            </a:r>
            <a:r>
              <a:rPr lang="en-US" sz="3600" dirty="0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.</a:t>
            </a:r>
          </a:p>
          <a:p>
            <a:pPr algn="just" defTabSz="1219004">
              <a:defRPr/>
            </a:pPr>
            <a:r>
              <a:rPr lang="en-US" sz="3600" dirty="0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                                                                                   (Lâm Anh)</a:t>
            </a:r>
            <a:endParaRPr lang="en-US" sz="3600" dirty="0">
              <a:solidFill>
                <a:prstClr val="black"/>
              </a:solidFill>
              <a:latin typeface="Arial Rounded MT Bold" pitchFamily="34" charset="0"/>
              <a:ea typeface="Arial-Rounded" pitchFamily="34" charset="0"/>
              <a:cs typeface="Arial-Rounded" pitchFamily="34" charset="0"/>
            </a:endParaRP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66055EFF-0911-2AEB-E25F-FF8958F679A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46673" y="1785685"/>
            <a:ext cx="2089151" cy="6770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04" tIns="60952" rIns="121904" bIns="6095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defTabSz="1219004" eaLnBrk="1" hangingPunct="1"/>
            <a:r>
              <a:rPr lang="vi-VN" sz="3600" dirty="0">
                <a:solidFill>
                  <a:srgbClr val="FF0000"/>
                </a:solidFill>
                <a:latin typeface="Arial-Rounded" pitchFamily="34" charset="0"/>
                <a:cs typeface="Arial-Rounded" pitchFamily="34" charset="0"/>
              </a:rPr>
              <a:t>hoẵng</a:t>
            </a:r>
            <a:endParaRPr lang="en-US" sz="3600" dirty="0">
              <a:solidFill>
                <a:srgbClr val="FF0000"/>
              </a:solidFill>
              <a:latin typeface="Arial-Rounded" pitchFamily="34" charset="0"/>
              <a:cs typeface="Arial-Rounded" pitchFamily="34" charset="0"/>
            </a:endParaRP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64491D04-9C27-F74A-F273-C860429F0B6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19298" y="1764420"/>
            <a:ext cx="1805517" cy="6770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04" tIns="60952" rIns="121904" bIns="6095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defTabSz="1219004" eaLnBrk="1" hangingPunct="1"/>
            <a:r>
              <a:rPr lang="vi-VN" sz="3600" dirty="0">
                <a:solidFill>
                  <a:srgbClr val="FF0000"/>
                </a:solidFill>
                <a:latin typeface="Arial-Rounded" pitchFamily="34" charset="0"/>
                <a:cs typeface="Arial-Rounded" pitchFamily="34" charset="0"/>
              </a:rPr>
              <a:t>xoạc</a:t>
            </a:r>
            <a:endParaRPr lang="en-US" sz="3600" dirty="0">
              <a:solidFill>
                <a:srgbClr val="FF0000"/>
              </a:solidFill>
              <a:latin typeface="Arial-Rounded" pitchFamily="34" charset="0"/>
              <a:cs typeface="Arial-Rounded" pitchFamily="34" charset="0"/>
            </a:endParaRP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AF614BC6-3B48-6BE5-B3A4-C9AC28382B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260419" y="2872270"/>
            <a:ext cx="2012951" cy="6770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04" tIns="60952" rIns="121904" bIns="6095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defTabSz="1219004" eaLnBrk="1" hangingPunct="1"/>
            <a:r>
              <a:rPr lang="vi-VN" sz="3600" dirty="0">
                <a:solidFill>
                  <a:srgbClr val="FF0000"/>
                </a:solidFill>
                <a:latin typeface="Arial-Rounded" pitchFamily="34" charset="0"/>
                <a:cs typeface="Arial-Rounded" pitchFamily="34" charset="0"/>
              </a:rPr>
              <a:t>oạch</a:t>
            </a:r>
            <a:endParaRPr lang="en-US" sz="3600" dirty="0">
              <a:solidFill>
                <a:srgbClr val="FF0000"/>
              </a:solidFill>
              <a:latin typeface="Arial-Rounded" pitchFamily="34" charset="0"/>
              <a:cs typeface="Arial-Rounded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" grpId="0"/>
      <p:bldP spid="84" grpId="0"/>
      <p:bldP spid="8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TextBox 61">
            <a:extLst>
              <a:ext uri="{FF2B5EF4-FFF2-40B4-BE49-F238E27FC236}">
                <a16:creationId xmlns:a16="http://schemas.microsoft.com/office/drawing/2014/main" id="{093EF8B6-7EDF-B013-484D-609DFFA3AAE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54450" y="1405467"/>
            <a:ext cx="3803649" cy="9437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04" tIns="60952" rIns="121904" bIns="60952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defTabSz="1219004">
              <a:defRPr/>
            </a:pPr>
            <a:r>
              <a:rPr lang="vi-VN" sz="5333" b="1" dirty="0">
                <a:solidFill>
                  <a:srgbClr val="F79646">
                    <a:lumMod val="50000"/>
                  </a:srgbClr>
                </a:solidFill>
                <a:latin typeface="Arial-Rounded" pitchFamily="34" charset="0"/>
                <a:cs typeface="Arial-Rounded" pitchFamily="34" charset="0"/>
              </a:rPr>
              <a:t>xoạc chân</a:t>
            </a:r>
            <a:endParaRPr lang="en-US" sz="5333" b="1" dirty="0">
              <a:solidFill>
                <a:srgbClr val="F79646">
                  <a:lumMod val="50000"/>
                </a:srgbClr>
              </a:solidFill>
              <a:latin typeface="Arial-Rounded" pitchFamily="34" charset="0"/>
              <a:cs typeface="Arial-Rounded" pitchFamily="34" charset="0"/>
            </a:endParaRPr>
          </a:p>
        </p:txBody>
      </p:sp>
      <p:grpSp>
        <p:nvGrpSpPr>
          <p:cNvPr id="63" name="Group 62">
            <a:extLst>
              <a:ext uri="{FF2B5EF4-FFF2-40B4-BE49-F238E27FC236}">
                <a16:creationId xmlns:a16="http://schemas.microsoft.com/office/drawing/2014/main" id="{46CD4538-FC24-51E1-DB9F-11CC6FD28BCD}"/>
              </a:ext>
            </a:extLst>
          </p:cNvPr>
          <p:cNvGrpSpPr/>
          <p:nvPr/>
        </p:nvGrpSpPr>
        <p:grpSpPr>
          <a:xfrm>
            <a:off x="0" y="2011892"/>
            <a:ext cx="14833600" cy="3534835"/>
            <a:chOff x="0" y="1508919"/>
            <a:chExt cx="11125200" cy="2651126"/>
          </a:xfrm>
        </p:grpSpPr>
        <p:sp>
          <p:nvSpPr>
            <p:cNvPr id="64" name="Google Shape;490;p48">
              <a:extLst>
                <a:ext uri="{FF2B5EF4-FFF2-40B4-BE49-F238E27FC236}">
                  <a16:creationId xmlns:a16="http://schemas.microsoft.com/office/drawing/2014/main" id="{D97C6E2F-1450-166C-43CE-FF90531B7F16}"/>
                </a:ext>
              </a:extLst>
            </p:cNvPr>
            <p:cNvSpPr/>
            <p:nvPr/>
          </p:nvSpPr>
          <p:spPr bwMode="auto">
            <a:xfrm>
              <a:off x="0" y="1976438"/>
              <a:ext cx="11125200" cy="1650999"/>
            </a:xfrm>
            <a:custGeom>
              <a:avLst/>
              <a:gdLst/>
              <a:ahLst/>
              <a:cxnLst/>
              <a:rect l="l" t="t" r="r" b="b"/>
              <a:pathLst>
                <a:path w="201586" h="22860" extrusionOk="0">
                  <a:moveTo>
                    <a:pt x="200240" y="16966"/>
                  </a:moveTo>
                  <a:cubicBezTo>
                    <a:pt x="196394" y="15240"/>
                    <a:pt x="193466" y="12704"/>
                    <a:pt x="190382" y="10025"/>
                  </a:cubicBezTo>
                  <a:cubicBezTo>
                    <a:pt x="184691" y="5096"/>
                    <a:pt x="178809" y="0"/>
                    <a:pt x="167069" y="0"/>
                  </a:cubicBezTo>
                  <a:cubicBezTo>
                    <a:pt x="155330" y="0"/>
                    <a:pt x="149448" y="5096"/>
                    <a:pt x="143769" y="10025"/>
                  </a:cubicBezTo>
                  <a:cubicBezTo>
                    <a:pt x="138351" y="14716"/>
                    <a:pt x="133244" y="19145"/>
                    <a:pt x="122885" y="19145"/>
                  </a:cubicBezTo>
                  <a:cubicBezTo>
                    <a:pt x="112527" y="19145"/>
                    <a:pt x="107419" y="14716"/>
                    <a:pt x="102002" y="10025"/>
                  </a:cubicBezTo>
                  <a:cubicBezTo>
                    <a:pt x="96322" y="5096"/>
                    <a:pt x="90441" y="0"/>
                    <a:pt x="78701" y="0"/>
                  </a:cubicBezTo>
                  <a:cubicBezTo>
                    <a:pt x="66962" y="0"/>
                    <a:pt x="61080" y="5096"/>
                    <a:pt x="55389" y="10025"/>
                  </a:cubicBezTo>
                  <a:cubicBezTo>
                    <a:pt x="49983" y="14716"/>
                    <a:pt x="44876" y="19145"/>
                    <a:pt x="34517" y="19145"/>
                  </a:cubicBezTo>
                  <a:cubicBezTo>
                    <a:pt x="24159" y="19145"/>
                    <a:pt x="19051" y="14716"/>
                    <a:pt x="13634" y="10025"/>
                  </a:cubicBezTo>
                  <a:cubicBezTo>
                    <a:pt x="10478" y="7287"/>
                    <a:pt x="7216" y="4453"/>
                    <a:pt x="2870" y="2500"/>
                  </a:cubicBezTo>
                  <a:cubicBezTo>
                    <a:pt x="1930" y="2084"/>
                    <a:pt x="834" y="2500"/>
                    <a:pt x="418" y="3441"/>
                  </a:cubicBezTo>
                  <a:cubicBezTo>
                    <a:pt x="1" y="4370"/>
                    <a:pt x="418" y="5465"/>
                    <a:pt x="1346" y="5882"/>
                  </a:cubicBezTo>
                  <a:cubicBezTo>
                    <a:pt x="5192" y="7620"/>
                    <a:pt x="8121" y="10144"/>
                    <a:pt x="11205" y="12823"/>
                  </a:cubicBezTo>
                  <a:cubicBezTo>
                    <a:pt x="16896" y="17752"/>
                    <a:pt x="22778" y="22860"/>
                    <a:pt x="34517" y="22860"/>
                  </a:cubicBezTo>
                  <a:cubicBezTo>
                    <a:pt x="46257" y="22860"/>
                    <a:pt x="52138" y="17752"/>
                    <a:pt x="57818" y="12823"/>
                  </a:cubicBezTo>
                  <a:cubicBezTo>
                    <a:pt x="63235" y="8132"/>
                    <a:pt x="68343" y="3703"/>
                    <a:pt x="78701" y="3703"/>
                  </a:cubicBezTo>
                  <a:cubicBezTo>
                    <a:pt x="89060" y="3703"/>
                    <a:pt x="94167" y="8132"/>
                    <a:pt x="99573" y="12823"/>
                  </a:cubicBezTo>
                  <a:cubicBezTo>
                    <a:pt x="105264" y="17752"/>
                    <a:pt x="111146" y="22860"/>
                    <a:pt x="122885" y="22860"/>
                  </a:cubicBezTo>
                  <a:cubicBezTo>
                    <a:pt x="134625" y="22860"/>
                    <a:pt x="140507" y="17752"/>
                    <a:pt x="146186" y="12823"/>
                  </a:cubicBezTo>
                  <a:cubicBezTo>
                    <a:pt x="151603" y="8132"/>
                    <a:pt x="156711" y="3703"/>
                    <a:pt x="167069" y="3703"/>
                  </a:cubicBezTo>
                  <a:cubicBezTo>
                    <a:pt x="177428" y="3703"/>
                    <a:pt x="182536" y="8132"/>
                    <a:pt x="187953" y="12823"/>
                  </a:cubicBezTo>
                  <a:cubicBezTo>
                    <a:pt x="191108" y="15561"/>
                    <a:pt x="194370" y="18395"/>
                    <a:pt x="198716" y="20348"/>
                  </a:cubicBezTo>
                  <a:cubicBezTo>
                    <a:pt x="199657" y="20764"/>
                    <a:pt x="200752" y="20348"/>
                    <a:pt x="201169" y="19419"/>
                  </a:cubicBezTo>
                  <a:cubicBezTo>
                    <a:pt x="201586" y="18490"/>
                    <a:pt x="201169" y="17383"/>
                    <a:pt x="200240" y="16966"/>
                  </a:cubicBezTo>
                  <a:close/>
                </a:path>
              </a:pathLst>
            </a:custGeom>
            <a:solidFill>
              <a:srgbClr val="B1EBCE"/>
            </a:solidFill>
            <a:ln>
              <a:noFill/>
            </a:ln>
          </p:spPr>
          <p:txBody>
            <a:bodyPr spcFirstLastPara="1" lIns="121900" tIns="121900" rIns="121900" bIns="121900" anchor="ctr"/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5" name="Google Shape;491;p48">
              <a:extLst>
                <a:ext uri="{FF2B5EF4-FFF2-40B4-BE49-F238E27FC236}">
                  <a16:creationId xmlns:a16="http://schemas.microsoft.com/office/drawing/2014/main" id="{59BC28F4-E4FC-ECBB-2642-B7AAA145AEF3}"/>
                </a:ext>
              </a:extLst>
            </p:cNvPr>
            <p:cNvSpPr/>
            <p:nvPr/>
          </p:nvSpPr>
          <p:spPr bwMode="auto">
            <a:xfrm>
              <a:off x="1841500" y="2595562"/>
              <a:ext cx="100013" cy="896936"/>
            </a:xfrm>
            <a:custGeom>
              <a:avLst/>
              <a:gdLst/>
              <a:ahLst/>
              <a:cxnLst/>
              <a:rect l="l" t="t" r="r" b="b"/>
              <a:pathLst>
                <a:path w="2228" h="12419" extrusionOk="0">
                  <a:moveTo>
                    <a:pt x="1" y="0"/>
                  </a:moveTo>
                  <a:lnTo>
                    <a:pt x="1" y="12419"/>
                  </a:lnTo>
                  <a:lnTo>
                    <a:pt x="2227" y="12419"/>
                  </a:lnTo>
                  <a:lnTo>
                    <a:pt x="2227" y="0"/>
                  </a:lnTo>
                  <a:close/>
                </a:path>
              </a:pathLst>
            </a:custGeom>
            <a:solidFill>
              <a:srgbClr val="B1EBCE"/>
            </a:solidFill>
            <a:ln>
              <a:noFill/>
            </a:ln>
          </p:spPr>
          <p:txBody>
            <a:bodyPr spcFirstLastPara="1" lIns="121900" tIns="121900" rIns="121900" bIns="121900" anchor="ctr"/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6" name="Google Shape;492;p48">
              <a:extLst>
                <a:ext uri="{FF2B5EF4-FFF2-40B4-BE49-F238E27FC236}">
                  <a16:creationId xmlns:a16="http://schemas.microsoft.com/office/drawing/2014/main" id="{59CDF826-20F7-DEC4-A0A4-53F7748DDE07}"/>
                </a:ext>
              </a:extLst>
            </p:cNvPr>
            <p:cNvSpPr/>
            <p:nvPr/>
          </p:nvSpPr>
          <p:spPr bwMode="auto">
            <a:xfrm>
              <a:off x="1635125" y="3114676"/>
              <a:ext cx="473075" cy="755649"/>
            </a:xfrm>
            <a:custGeom>
              <a:avLst/>
              <a:gdLst/>
              <a:ahLst/>
              <a:cxnLst/>
              <a:rect l="l" t="t" r="r" b="b"/>
              <a:pathLst>
                <a:path w="10455" h="10455" extrusionOk="0">
                  <a:moveTo>
                    <a:pt x="10455" y="5228"/>
                  </a:moveTo>
                  <a:cubicBezTo>
                    <a:pt x="10455" y="8109"/>
                    <a:pt x="8109" y="10454"/>
                    <a:pt x="5228" y="10454"/>
                  </a:cubicBezTo>
                  <a:cubicBezTo>
                    <a:pt x="2335" y="10454"/>
                    <a:pt x="1" y="8109"/>
                    <a:pt x="1" y="5228"/>
                  </a:cubicBezTo>
                  <a:cubicBezTo>
                    <a:pt x="1" y="2334"/>
                    <a:pt x="2335" y="1"/>
                    <a:pt x="5228" y="1"/>
                  </a:cubicBezTo>
                  <a:cubicBezTo>
                    <a:pt x="8109" y="1"/>
                    <a:pt x="10455" y="2334"/>
                    <a:pt x="10455" y="5228"/>
                  </a:cubicBezTo>
                  <a:close/>
                </a:path>
              </a:pathLst>
            </a:custGeom>
            <a:solidFill>
              <a:srgbClr val="B1EBCE"/>
            </a:solidFill>
            <a:ln>
              <a:noFill/>
            </a:ln>
          </p:spPr>
          <p:txBody>
            <a:bodyPr spcFirstLastPara="1" lIns="121900" tIns="121900" rIns="121900" bIns="121900" anchor="ctr"/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7" name="Google Shape;493;p48">
              <a:extLst>
                <a:ext uri="{FF2B5EF4-FFF2-40B4-BE49-F238E27FC236}">
                  <a16:creationId xmlns:a16="http://schemas.microsoft.com/office/drawing/2014/main" id="{FEA132FC-4346-690A-F44C-3F2C2E916C88}"/>
                </a:ext>
              </a:extLst>
            </p:cNvPr>
            <p:cNvSpPr/>
            <p:nvPr/>
          </p:nvSpPr>
          <p:spPr bwMode="auto">
            <a:xfrm>
              <a:off x="1703388" y="3192464"/>
              <a:ext cx="376237" cy="600075"/>
            </a:xfrm>
            <a:custGeom>
              <a:avLst/>
              <a:gdLst/>
              <a:ahLst/>
              <a:cxnLst/>
              <a:rect l="l" t="t" r="r" b="b"/>
              <a:pathLst>
                <a:path w="8288" h="8287" extrusionOk="0">
                  <a:moveTo>
                    <a:pt x="4144" y="0"/>
                  </a:moveTo>
                  <a:cubicBezTo>
                    <a:pt x="1858" y="0"/>
                    <a:pt x="0" y="1858"/>
                    <a:pt x="0" y="4144"/>
                  </a:cubicBezTo>
                  <a:cubicBezTo>
                    <a:pt x="0" y="6430"/>
                    <a:pt x="1858" y="8287"/>
                    <a:pt x="4144" y="8287"/>
                  </a:cubicBezTo>
                  <a:cubicBezTo>
                    <a:pt x="6430" y="8287"/>
                    <a:pt x="8287" y="6430"/>
                    <a:pt x="8287" y="4144"/>
                  </a:cubicBezTo>
                  <a:cubicBezTo>
                    <a:pt x="8287" y="1858"/>
                    <a:pt x="6430" y="0"/>
                    <a:pt x="4144" y="0"/>
                  </a:cubicBezTo>
                  <a:close/>
                </a:path>
              </a:pathLst>
            </a:custGeom>
            <a:solidFill>
              <a:srgbClr val="FDF6EE"/>
            </a:solidFill>
            <a:ln>
              <a:noFill/>
            </a:ln>
          </p:spPr>
          <p:txBody>
            <a:bodyPr spcFirstLastPara="1" lIns="121900" tIns="121900" rIns="121900" bIns="121900" anchor="ctr"/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8" name="Google Shape;494;p48">
              <a:extLst>
                <a:ext uri="{FF2B5EF4-FFF2-40B4-BE49-F238E27FC236}">
                  <a16:creationId xmlns:a16="http://schemas.microsoft.com/office/drawing/2014/main" id="{78D57F56-54FB-BFEB-DAE5-DBA0A6BF7B9A}"/>
                </a:ext>
              </a:extLst>
            </p:cNvPr>
            <p:cNvSpPr/>
            <p:nvPr/>
          </p:nvSpPr>
          <p:spPr bwMode="auto">
            <a:xfrm>
              <a:off x="1789113" y="3332162"/>
              <a:ext cx="203199" cy="320674"/>
            </a:xfrm>
            <a:custGeom>
              <a:avLst/>
              <a:gdLst/>
              <a:ahLst/>
              <a:cxnLst/>
              <a:rect l="l" t="t" r="r" b="b"/>
              <a:pathLst>
                <a:path w="4442" h="4442" extrusionOk="0">
                  <a:moveTo>
                    <a:pt x="4441" y="2227"/>
                  </a:moveTo>
                  <a:cubicBezTo>
                    <a:pt x="4441" y="3453"/>
                    <a:pt x="3453" y="4441"/>
                    <a:pt x="2227" y="4441"/>
                  </a:cubicBezTo>
                  <a:cubicBezTo>
                    <a:pt x="1000" y="4441"/>
                    <a:pt x="0" y="3453"/>
                    <a:pt x="0" y="2227"/>
                  </a:cubicBezTo>
                  <a:cubicBezTo>
                    <a:pt x="0" y="1000"/>
                    <a:pt x="1000" y="0"/>
                    <a:pt x="2227" y="0"/>
                  </a:cubicBezTo>
                  <a:cubicBezTo>
                    <a:pt x="3453" y="0"/>
                    <a:pt x="4441" y="1000"/>
                    <a:pt x="4441" y="2227"/>
                  </a:cubicBezTo>
                  <a:close/>
                </a:path>
              </a:pathLst>
            </a:custGeom>
            <a:solidFill>
              <a:srgbClr val="B1EBCE"/>
            </a:solidFill>
            <a:ln>
              <a:noFill/>
            </a:ln>
          </p:spPr>
          <p:txBody>
            <a:bodyPr spcFirstLastPara="1" lIns="121900" tIns="121900" rIns="121900" bIns="121900" anchor="ctr"/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9" name="Google Shape;495;p48">
              <a:extLst>
                <a:ext uri="{FF2B5EF4-FFF2-40B4-BE49-F238E27FC236}">
                  <a16:creationId xmlns:a16="http://schemas.microsoft.com/office/drawing/2014/main" id="{DD8FFF98-D6C2-DD06-E2C6-8C36D407B71C}"/>
                </a:ext>
              </a:extLst>
            </p:cNvPr>
            <p:cNvSpPr/>
            <p:nvPr/>
          </p:nvSpPr>
          <p:spPr bwMode="auto">
            <a:xfrm>
              <a:off x="4281489" y="2111375"/>
              <a:ext cx="100011" cy="893763"/>
            </a:xfrm>
            <a:custGeom>
              <a:avLst/>
              <a:gdLst/>
              <a:ahLst/>
              <a:cxnLst/>
              <a:rect l="l" t="t" r="r" b="b"/>
              <a:pathLst>
                <a:path w="2227" h="12407" extrusionOk="0">
                  <a:moveTo>
                    <a:pt x="0" y="0"/>
                  </a:moveTo>
                  <a:lnTo>
                    <a:pt x="0" y="12407"/>
                  </a:lnTo>
                  <a:lnTo>
                    <a:pt x="2227" y="12407"/>
                  </a:lnTo>
                  <a:lnTo>
                    <a:pt x="2227" y="0"/>
                  </a:lnTo>
                  <a:close/>
                </a:path>
              </a:pathLst>
            </a:custGeom>
            <a:solidFill>
              <a:srgbClr val="B1EBCE"/>
            </a:solidFill>
            <a:ln>
              <a:noFill/>
            </a:ln>
          </p:spPr>
          <p:txBody>
            <a:bodyPr spcFirstLastPara="1" lIns="121900" tIns="121900" rIns="121900" bIns="121900" anchor="ctr"/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0" name="Google Shape;496;p48">
              <a:extLst>
                <a:ext uri="{FF2B5EF4-FFF2-40B4-BE49-F238E27FC236}">
                  <a16:creationId xmlns:a16="http://schemas.microsoft.com/office/drawing/2014/main" id="{1AEF1A27-1441-D0C4-86DE-3F1AB90C2D1B}"/>
                </a:ext>
              </a:extLst>
            </p:cNvPr>
            <p:cNvSpPr/>
            <p:nvPr/>
          </p:nvSpPr>
          <p:spPr bwMode="auto">
            <a:xfrm>
              <a:off x="4075113" y="1733550"/>
              <a:ext cx="474662" cy="755649"/>
            </a:xfrm>
            <a:custGeom>
              <a:avLst/>
              <a:gdLst/>
              <a:ahLst/>
              <a:cxnLst/>
              <a:rect l="l" t="t" r="r" b="b"/>
              <a:pathLst>
                <a:path w="10455" h="10455" extrusionOk="0">
                  <a:moveTo>
                    <a:pt x="10454" y="5227"/>
                  </a:moveTo>
                  <a:cubicBezTo>
                    <a:pt x="10454" y="8109"/>
                    <a:pt x="8109" y="10454"/>
                    <a:pt x="5228" y="10454"/>
                  </a:cubicBezTo>
                  <a:cubicBezTo>
                    <a:pt x="2334" y="10454"/>
                    <a:pt x="1" y="8109"/>
                    <a:pt x="1" y="5227"/>
                  </a:cubicBezTo>
                  <a:cubicBezTo>
                    <a:pt x="1" y="2334"/>
                    <a:pt x="2334" y="1"/>
                    <a:pt x="5228" y="1"/>
                  </a:cubicBezTo>
                  <a:cubicBezTo>
                    <a:pt x="8109" y="1"/>
                    <a:pt x="10454" y="2334"/>
                    <a:pt x="10454" y="5227"/>
                  </a:cubicBezTo>
                  <a:close/>
                </a:path>
              </a:pathLst>
            </a:custGeom>
            <a:solidFill>
              <a:srgbClr val="B1EBCE"/>
            </a:solidFill>
            <a:ln>
              <a:noFill/>
            </a:ln>
          </p:spPr>
          <p:txBody>
            <a:bodyPr spcFirstLastPara="1" lIns="121900" tIns="121900" rIns="121900" bIns="121900" anchor="ctr"/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1" name="Google Shape;497;p48">
              <a:extLst>
                <a:ext uri="{FF2B5EF4-FFF2-40B4-BE49-F238E27FC236}">
                  <a16:creationId xmlns:a16="http://schemas.microsoft.com/office/drawing/2014/main" id="{8189BE2C-67FD-FBF0-B3D0-46FF73B50787}"/>
                </a:ext>
              </a:extLst>
            </p:cNvPr>
            <p:cNvSpPr/>
            <p:nvPr/>
          </p:nvSpPr>
          <p:spPr bwMode="auto">
            <a:xfrm>
              <a:off x="4144963" y="1811339"/>
              <a:ext cx="376237" cy="600075"/>
            </a:xfrm>
            <a:custGeom>
              <a:avLst/>
              <a:gdLst/>
              <a:ahLst/>
              <a:cxnLst/>
              <a:rect l="l" t="t" r="r" b="b"/>
              <a:pathLst>
                <a:path w="8287" h="8287" extrusionOk="0">
                  <a:moveTo>
                    <a:pt x="4144" y="0"/>
                  </a:moveTo>
                  <a:cubicBezTo>
                    <a:pt x="1846" y="0"/>
                    <a:pt x="0" y="1845"/>
                    <a:pt x="0" y="4143"/>
                  </a:cubicBezTo>
                  <a:cubicBezTo>
                    <a:pt x="0" y="6429"/>
                    <a:pt x="1846" y="8287"/>
                    <a:pt x="4144" y="8287"/>
                  </a:cubicBezTo>
                  <a:cubicBezTo>
                    <a:pt x="6430" y="8287"/>
                    <a:pt x="8287" y="6429"/>
                    <a:pt x="8287" y="4143"/>
                  </a:cubicBezTo>
                  <a:cubicBezTo>
                    <a:pt x="8287" y="1845"/>
                    <a:pt x="6430" y="0"/>
                    <a:pt x="4144" y="0"/>
                  </a:cubicBezTo>
                  <a:close/>
                </a:path>
              </a:pathLst>
            </a:custGeom>
            <a:solidFill>
              <a:srgbClr val="FDF6EE"/>
            </a:solidFill>
            <a:ln>
              <a:noFill/>
            </a:ln>
          </p:spPr>
          <p:txBody>
            <a:bodyPr spcFirstLastPara="1" lIns="121900" tIns="121900" rIns="121900" bIns="121900" anchor="ctr"/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2" name="Google Shape;498;p48">
              <a:extLst>
                <a:ext uri="{FF2B5EF4-FFF2-40B4-BE49-F238E27FC236}">
                  <a16:creationId xmlns:a16="http://schemas.microsoft.com/office/drawing/2014/main" id="{CDDBDF4F-22CE-1391-415C-A7F35416C2D6}"/>
                </a:ext>
              </a:extLst>
            </p:cNvPr>
            <p:cNvSpPr/>
            <p:nvPr/>
          </p:nvSpPr>
          <p:spPr bwMode="auto">
            <a:xfrm>
              <a:off x="4211637" y="1951039"/>
              <a:ext cx="201613" cy="320674"/>
            </a:xfrm>
            <a:custGeom>
              <a:avLst/>
              <a:gdLst/>
              <a:ahLst/>
              <a:cxnLst/>
              <a:rect l="l" t="t" r="r" b="b"/>
              <a:pathLst>
                <a:path w="4442" h="4442" extrusionOk="0">
                  <a:moveTo>
                    <a:pt x="4441" y="2227"/>
                  </a:moveTo>
                  <a:cubicBezTo>
                    <a:pt x="4441" y="3454"/>
                    <a:pt x="3453" y="4442"/>
                    <a:pt x="2227" y="4442"/>
                  </a:cubicBezTo>
                  <a:cubicBezTo>
                    <a:pt x="1000" y="4442"/>
                    <a:pt x="0" y="3454"/>
                    <a:pt x="0" y="2227"/>
                  </a:cubicBezTo>
                  <a:cubicBezTo>
                    <a:pt x="0" y="1001"/>
                    <a:pt x="1000" y="1"/>
                    <a:pt x="2227" y="1"/>
                  </a:cubicBezTo>
                  <a:cubicBezTo>
                    <a:pt x="3453" y="1"/>
                    <a:pt x="4441" y="1001"/>
                    <a:pt x="4441" y="2227"/>
                  </a:cubicBezTo>
                  <a:close/>
                </a:path>
              </a:pathLst>
            </a:custGeom>
            <a:solidFill>
              <a:srgbClr val="B1EBCE"/>
            </a:solidFill>
            <a:ln>
              <a:noFill/>
            </a:ln>
          </p:spPr>
          <p:txBody>
            <a:bodyPr spcFirstLastPara="1" lIns="121900" tIns="121900" rIns="121900" bIns="121900" anchor="ctr"/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3" name="Google Shape;499;p48">
              <a:extLst>
                <a:ext uri="{FF2B5EF4-FFF2-40B4-BE49-F238E27FC236}">
                  <a16:creationId xmlns:a16="http://schemas.microsoft.com/office/drawing/2014/main" id="{B211BF8E-285C-163D-5AEC-1EBFD6368150}"/>
                </a:ext>
              </a:extLst>
            </p:cNvPr>
            <p:cNvSpPr/>
            <p:nvPr/>
          </p:nvSpPr>
          <p:spPr bwMode="auto">
            <a:xfrm>
              <a:off x="6759575" y="2595562"/>
              <a:ext cx="101600" cy="896936"/>
            </a:xfrm>
            <a:custGeom>
              <a:avLst/>
              <a:gdLst/>
              <a:ahLst/>
              <a:cxnLst/>
              <a:rect l="l" t="t" r="r" b="b"/>
              <a:pathLst>
                <a:path w="2227" h="12419" extrusionOk="0">
                  <a:moveTo>
                    <a:pt x="0" y="0"/>
                  </a:moveTo>
                  <a:lnTo>
                    <a:pt x="0" y="12419"/>
                  </a:lnTo>
                  <a:lnTo>
                    <a:pt x="2227" y="12419"/>
                  </a:lnTo>
                  <a:lnTo>
                    <a:pt x="2227" y="0"/>
                  </a:lnTo>
                  <a:close/>
                </a:path>
              </a:pathLst>
            </a:custGeom>
            <a:solidFill>
              <a:srgbClr val="B1EBCE"/>
            </a:solidFill>
            <a:ln>
              <a:noFill/>
            </a:ln>
          </p:spPr>
          <p:txBody>
            <a:bodyPr spcFirstLastPara="1" lIns="121900" tIns="121900" rIns="121900" bIns="121900" anchor="ctr"/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4" name="Google Shape;500;p48">
              <a:extLst>
                <a:ext uri="{FF2B5EF4-FFF2-40B4-BE49-F238E27FC236}">
                  <a16:creationId xmlns:a16="http://schemas.microsoft.com/office/drawing/2014/main" id="{39D91F22-8BA9-617A-987F-B85F7009FAEB}"/>
                </a:ext>
              </a:extLst>
            </p:cNvPr>
            <p:cNvSpPr/>
            <p:nvPr/>
          </p:nvSpPr>
          <p:spPr bwMode="auto">
            <a:xfrm>
              <a:off x="6573837" y="3114676"/>
              <a:ext cx="473075" cy="755649"/>
            </a:xfrm>
            <a:custGeom>
              <a:avLst/>
              <a:gdLst/>
              <a:ahLst/>
              <a:cxnLst/>
              <a:rect l="l" t="t" r="r" b="b"/>
              <a:pathLst>
                <a:path w="10455" h="10455" extrusionOk="0">
                  <a:moveTo>
                    <a:pt x="10454" y="5228"/>
                  </a:moveTo>
                  <a:cubicBezTo>
                    <a:pt x="10454" y="8109"/>
                    <a:pt x="8109" y="10454"/>
                    <a:pt x="5228" y="10454"/>
                  </a:cubicBezTo>
                  <a:cubicBezTo>
                    <a:pt x="2334" y="10454"/>
                    <a:pt x="1" y="8109"/>
                    <a:pt x="1" y="5228"/>
                  </a:cubicBezTo>
                  <a:cubicBezTo>
                    <a:pt x="1" y="2334"/>
                    <a:pt x="2334" y="1"/>
                    <a:pt x="5228" y="1"/>
                  </a:cubicBezTo>
                  <a:cubicBezTo>
                    <a:pt x="8109" y="1"/>
                    <a:pt x="10454" y="2334"/>
                    <a:pt x="10454" y="5228"/>
                  </a:cubicBezTo>
                  <a:close/>
                </a:path>
              </a:pathLst>
            </a:custGeom>
            <a:solidFill>
              <a:srgbClr val="B1EBCE"/>
            </a:solidFill>
            <a:ln>
              <a:noFill/>
            </a:ln>
          </p:spPr>
          <p:txBody>
            <a:bodyPr spcFirstLastPara="1" lIns="121900" tIns="121900" rIns="121900" bIns="121900" anchor="ctr"/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5" name="Google Shape;501;p48">
              <a:extLst>
                <a:ext uri="{FF2B5EF4-FFF2-40B4-BE49-F238E27FC236}">
                  <a16:creationId xmlns:a16="http://schemas.microsoft.com/office/drawing/2014/main" id="{FC23B749-A914-4684-D7DD-B1E8C87BC282}"/>
                </a:ext>
              </a:extLst>
            </p:cNvPr>
            <p:cNvSpPr/>
            <p:nvPr/>
          </p:nvSpPr>
          <p:spPr bwMode="auto">
            <a:xfrm>
              <a:off x="6621464" y="3192464"/>
              <a:ext cx="376237" cy="600075"/>
            </a:xfrm>
            <a:custGeom>
              <a:avLst/>
              <a:gdLst/>
              <a:ahLst/>
              <a:cxnLst/>
              <a:rect l="l" t="t" r="r" b="b"/>
              <a:pathLst>
                <a:path w="8275" h="8287" extrusionOk="0">
                  <a:moveTo>
                    <a:pt x="4144" y="0"/>
                  </a:moveTo>
                  <a:cubicBezTo>
                    <a:pt x="1846" y="0"/>
                    <a:pt x="0" y="1858"/>
                    <a:pt x="0" y="4144"/>
                  </a:cubicBezTo>
                  <a:cubicBezTo>
                    <a:pt x="0" y="6430"/>
                    <a:pt x="1846" y="8287"/>
                    <a:pt x="4144" y="8287"/>
                  </a:cubicBezTo>
                  <a:cubicBezTo>
                    <a:pt x="6430" y="8287"/>
                    <a:pt x="8275" y="6430"/>
                    <a:pt x="8275" y="4144"/>
                  </a:cubicBezTo>
                  <a:cubicBezTo>
                    <a:pt x="8275" y="1858"/>
                    <a:pt x="6430" y="0"/>
                    <a:pt x="4144" y="0"/>
                  </a:cubicBezTo>
                  <a:close/>
                </a:path>
              </a:pathLst>
            </a:custGeom>
            <a:solidFill>
              <a:srgbClr val="FDF6EE"/>
            </a:solidFill>
            <a:ln>
              <a:noFill/>
            </a:ln>
          </p:spPr>
          <p:txBody>
            <a:bodyPr spcFirstLastPara="1" lIns="121900" tIns="121900" rIns="121900" bIns="121900" anchor="ctr"/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6" name="Google Shape;502;p48">
              <a:extLst>
                <a:ext uri="{FF2B5EF4-FFF2-40B4-BE49-F238E27FC236}">
                  <a16:creationId xmlns:a16="http://schemas.microsoft.com/office/drawing/2014/main" id="{7C3774B3-B621-6214-215C-5A5F320CD00B}"/>
                </a:ext>
              </a:extLst>
            </p:cNvPr>
            <p:cNvSpPr/>
            <p:nvPr/>
          </p:nvSpPr>
          <p:spPr bwMode="auto">
            <a:xfrm>
              <a:off x="6708775" y="3332162"/>
              <a:ext cx="201613" cy="320674"/>
            </a:xfrm>
            <a:custGeom>
              <a:avLst/>
              <a:gdLst/>
              <a:ahLst/>
              <a:cxnLst/>
              <a:rect l="l" t="t" r="r" b="b"/>
              <a:pathLst>
                <a:path w="4442" h="4442" extrusionOk="0">
                  <a:moveTo>
                    <a:pt x="4441" y="2227"/>
                  </a:moveTo>
                  <a:cubicBezTo>
                    <a:pt x="4441" y="3453"/>
                    <a:pt x="3453" y="4441"/>
                    <a:pt x="2227" y="4441"/>
                  </a:cubicBezTo>
                  <a:cubicBezTo>
                    <a:pt x="1000" y="4441"/>
                    <a:pt x="0" y="3453"/>
                    <a:pt x="0" y="2227"/>
                  </a:cubicBezTo>
                  <a:cubicBezTo>
                    <a:pt x="0" y="1000"/>
                    <a:pt x="1000" y="0"/>
                    <a:pt x="2227" y="0"/>
                  </a:cubicBezTo>
                  <a:cubicBezTo>
                    <a:pt x="3453" y="0"/>
                    <a:pt x="4441" y="1000"/>
                    <a:pt x="4441" y="2227"/>
                  </a:cubicBezTo>
                  <a:close/>
                </a:path>
              </a:pathLst>
            </a:custGeom>
            <a:solidFill>
              <a:srgbClr val="B1EBCE"/>
            </a:solidFill>
            <a:ln>
              <a:noFill/>
            </a:ln>
          </p:spPr>
          <p:txBody>
            <a:bodyPr spcFirstLastPara="1" lIns="121900" tIns="121900" rIns="121900" bIns="121900" anchor="ctr"/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7" name="Google Shape;487;p48">
              <a:extLst>
                <a:ext uri="{FF2B5EF4-FFF2-40B4-BE49-F238E27FC236}">
                  <a16:creationId xmlns:a16="http://schemas.microsoft.com/office/drawing/2014/main" id="{1548ED00-5160-8F57-821F-E49E80B0A94E}"/>
                </a:ext>
              </a:extLst>
            </p:cNvPr>
            <p:cNvSpPr/>
            <p:nvPr/>
          </p:nvSpPr>
          <p:spPr>
            <a:xfrm>
              <a:off x="3649663" y="2824957"/>
              <a:ext cx="1335087" cy="1335088"/>
            </a:xfrm>
            <a:prstGeom prst="ellipse">
              <a:avLst/>
            </a:prstGeom>
            <a:solidFill>
              <a:srgbClr val="02C3A8"/>
            </a:solidFill>
            <a:ln>
              <a:noFill/>
            </a:ln>
          </p:spPr>
          <p:txBody>
            <a:bodyPr spcFirstLastPara="1" lIns="0" tIns="0" rIns="0" bIns="0" anchor="ctr"/>
            <a:lstStyle/>
            <a:p>
              <a:pPr algn="ctr"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8" name="Google Shape;486;p48">
              <a:extLst>
                <a:ext uri="{FF2B5EF4-FFF2-40B4-BE49-F238E27FC236}">
                  <a16:creationId xmlns:a16="http://schemas.microsoft.com/office/drawing/2014/main" id="{A098818B-1594-F6E7-E9C4-AC54DB405FFF}"/>
                </a:ext>
              </a:extLst>
            </p:cNvPr>
            <p:cNvSpPr/>
            <p:nvPr/>
          </p:nvSpPr>
          <p:spPr>
            <a:xfrm>
              <a:off x="6140450" y="1562100"/>
              <a:ext cx="1335088" cy="1335088"/>
            </a:xfrm>
            <a:prstGeom prst="ellipse">
              <a:avLst/>
            </a:prstGeom>
            <a:solidFill>
              <a:srgbClr val="CAE1B0"/>
            </a:solidFill>
            <a:ln>
              <a:noFill/>
            </a:ln>
          </p:spPr>
          <p:txBody>
            <a:bodyPr spcFirstLastPara="1" lIns="0" tIns="0" rIns="0" bIns="0" anchor="ctr"/>
            <a:lstStyle/>
            <a:p>
              <a:pPr algn="ctr"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9" name="Google Shape;485;p48">
              <a:extLst>
                <a:ext uri="{FF2B5EF4-FFF2-40B4-BE49-F238E27FC236}">
                  <a16:creationId xmlns:a16="http://schemas.microsoft.com/office/drawing/2014/main" id="{835F3C56-20EE-9219-C47F-8D85EBF4144E}"/>
                </a:ext>
              </a:extLst>
            </p:cNvPr>
            <p:cNvSpPr/>
            <p:nvPr/>
          </p:nvSpPr>
          <p:spPr>
            <a:xfrm>
              <a:off x="1223963" y="1508919"/>
              <a:ext cx="1335087" cy="1335087"/>
            </a:xfrm>
            <a:prstGeom prst="ellipse">
              <a:avLst/>
            </a:prstGeom>
            <a:solidFill>
              <a:srgbClr val="00A18F"/>
            </a:solidFill>
            <a:ln>
              <a:noFill/>
            </a:ln>
          </p:spPr>
          <p:txBody>
            <a:bodyPr spcFirstLastPara="1" lIns="0" tIns="0" rIns="0" bIns="0" anchor="ctr"/>
            <a:lstStyle/>
            <a:p>
              <a:pPr algn="ctr" defTabSz="1219170">
                <a:buClr>
                  <a:srgbClr val="007B73"/>
                </a:buClr>
                <a:buSzPts val="1100"/>
                <a:defRPr/>
              </a:pPr>
              <a:endParaRPr sz="5333" kern="0">
                <a:solidFill>
                  <a:prstClr val="white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Arial"/>
              </a:endParaRPr>
            </a:p>
          </p:txBody>
        </p:sp>
      </p:grpSp>
      <p:sp>
        <p:nvSpPr>
          <p:cNvPr id="80" name="TextBox 79">
            <a:extLst>
              <a:ext uri="{FF2B5EF4-FFF2-40B4-BE49-F238E27FC236}">
                <a16:creationId xmlns:a16="http://schemas.microsoft.com/office/drawing/2014/main" id="{DF38E007-4977-BA92-BCB6-2084FE62338C}"/>
              </a:ext>
            </a:extLst>
          </p:cNvPr>
          <p:cNvSpPr txBox="1"/>
          <p:nvPr/>
        </p:nvSpPr>
        <p:spPr>
          <a:xfrm>
            <a:off x="8104718" y="2347385"/>
            <a:ext cx="1949449" cy="107721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defTabSz="1219170">
              <a:buClr>
                <a:srgbClr val="007B73"/>
              </a:buClr>
              <a:buSzPts val="1100"/>
              <a:defRPr/>
            </a:pPr>
            <a:r>
              <a:rPr lang="vi-VN" sz="6400" b="1" kern="0" dirty="0">
                <a:solidFill>
                  <a:srgbClr val="4F81BD">
                    <a:lumMod val="50000"/>
                  </a:srgbClr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Arial"/>
              </a:rPr>
              <a:t>oach</a:t>
            </a: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ADDD4511-F881-617A-F5A5-7D2C1FD3567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46717" y="5063067"/>
            <a:ext cx="2548467" cy="9437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04" tIns="60952" rIns="121904" bIns="6095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defTabSz="1219004" eaLnBrk="1" hangingPunct="1"/>
            <a:r>
              <a:rPr lang="vi-VN" sz="5333" b="1" dirty="0">
                <a:solidFill>
                  <a:srgbClr val="7030A0"/>
                </a:solidFill>
                <a:latin typeface="Arial-Rounded" pitchFamily="34" charset="0"/>
                <a:cs typeface="Arial-Rounded" pitchFamily="34" charset="0"/>
              </a:rPr>
              <a:t>hoẵng</a:t>
            </a:r>
            <a:endParaRPr lang="en-US" sz="5333" b="1" dirty="0">
              <a:solidFill>
                <a:srgbClr val="7030A0"/>
              </a:solidFill>
              <a:latin typeface="Arial-Rounded" pitchFamily="34" charset="0"/>
              <a:cs typeface="Arial-Rounded" pitchFamily="34" charset="0"/>
            </a:endParaRP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1565CE6F-9D63-1042-7D7D-519608A5513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40600" y="5105400"/>
            <a:ext cx="3505200" cy="9437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04" tIns="60952" rIns="121904" bIns="60952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defTabSz="1219004">
              <a:defRPr/>
            </a:pPr>
            <a:r>
              <a:rPr lang="vi-VN" sz="5333" b="1" dirty="0">
                <a:solidFill>
                  <a:srgbClr val="4F81BD">
                    <a:lumMod val="50000"/>
                  </a:srgbClr>
                </a:solidFill>
                <a:latin typeface="Arial-Rounded" pitchFamily="34" charset="0"/>
                <a:cs typeface="Arial-Rounded" pitchFamily="34" charset="0"/>
              </a:rPr>
              <a:t>ngã oạch</a:t>
            </a:r>
            <a:endParaRPr lang="en-US" sz="5333" b="1" dirty="0">
              <a:solidFill>
                <a:srgbClr val="4F81BD">
                  <a:lumMod val="50000"/>
                </a:srgbClr>
              </a:solidFill>
              <a:latin typeface="Arial-Rounded" pitchFamily="34" charset="0"/>
              <a:cs typeface="Arial-Rounded" pitchFamily="34" charset="0"/>
            </a:endParaRPr>
          </a:p>
        </p:txBody>
      </p:sp>
      <p:sp>
        <p:nvSpPr>
          <p:cNvPr id="83" name="Rounded Rectangle 46">
            <a:extLst>
              <a:ext uri="{FF2B5EF4-FFF2-40B4-BE49-F238E27FC236}">
                <a16:creationId xmlns:a16="http://schemas.microsoft.com/office/drawing/2014/main" id="{6EF89AAE-B559-D0A0-B24B-72F0AC9B8E9A}"/>
              </a:ext>
            </a:extLst>
          </p:cNvPr>
          <p:cNvSpPr/>
          <p:nvPr/>
        </p:nvSpPr>
        <p:spPr>
          <a:xfrm>
            <a:off x="3764516" y="166577"/>
            <a:ext cx="5130800" cy="778933"/>
          </a:xfrm>
          <a:prstGeom prst="roundRect">
            <a:avLst/>
          </a:prstGeom>
          <a:solidFill>
            <a:srgbClr val="9CD45E"/>
          </a:solidFill>
          <a:ln>
            <a:solidFill>
              <a:srgbClr val="0086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219004">
              <a:defRPr/>
            </a:pPr>
            <a:r>
              <a:rPr lang="vi-VN" sz="4267" b="1" dirty="0">
                <a:solidFill>
                  <a:prstClr val="black"/>
                </a:solidFill>
                <a:latin typeface="Arial-Rounded" pitchFamily="34" charset="0"/>
                <a:cs typeface="Arial-Rounded" pitchFamily="34" charset="0"/>
              </a:rPr>
              <a:t>LUYỆN ĐỌC VẦN MỚI</a:t>
            </a:r>
            <a:endParaRPr lang="en-US" sz="4267" b="1" dirty="0">
              <a:solidFill>
                <a:prstClr val="black"/>
              </a:solidFill>
              <a:latin typeface="Arial-Rounded" pitchFamily="34" charset="0"/>
              <a:cs typeface="Arial-Rounded" pitchFamily="34" charset="0"/>
            </a:endParaRP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7D9B7B1C-9B02-0B84-D7DB-36974D6903D1}"/>
              </a:ext>
            </a:extLst>
          </p:cNvPr>
          <p:cNvSpPr txBox="1"/>
          <p:nvPr/>
        </p:nvSpPr>
        <p:spPr>
          <a:xfrm>
            <a:off x="1377952" y="2235201"/>
            <a:ext cx="2239433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1219170">
              <a:buClr>
                <a:srgbClr val="007B73"/>
              </a:buClr>
              <a:buSzPts val="1100"/>
              <a:defRPr/>
            </a:pPr>
            <a:r>
              <a:rPr lang="vi-VN" sz="6400" b="1" kern="0" dirty="0">
                <a:solidFill>
                  <a:schemeClr val="bg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Arial"/>
              </a:rPr>
              <a:t>oăng</a:t>
            </a: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D3389F94-530F-421C-5B10-50BC7E222483}"/>
              </a:ext>
            </a:extLst>
          </p:cNvPr>
          <p:cNvSpPr txBox="1"/>
          <p:nvPr/>
        </p:nvSpPr>
        <p:spPr>
          <a:xfrm>
            <a:off x="4787900" y="4076700"/>
            <a:ext cx="1949451" cy="107721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defTabSz="1219170">
              <a:buClr>
                <a:srgbClr val="007B73"/>
              </a:buClr>
              <a:buSzPts val="1100"/>
              <a:defRPr/>
            </a:pPr>
            <a:r>
              <a:rPr lang="vi-VN" sz="6400" b="1" kern="0" dirty="0">
                <a:solidFill>
                  <a:schemeClr val="bg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Arial"/>
              </a:rPr>
              <a:t>oac</a:t>
            </a:r>
          </a:p>
        </p:txBody>
      </p:sp>
      <p:grpSp>
        <p:nvGrpSpPr>
          <p:cNvPr id="86" name="Group 36">
            <a:extLst>
              <a:ext uri="{FF2B5EF4-FFF2-40B4-BE49-F238E27FC236}">
                <a16:creationId xmlns:a16="http://schemas.microsoft.com/office/drawing/2014/main" id="{582E472A-098C-7BB9-FF47-8F1184AC03F0}"/>
              </a:ext>
            </a:extLst>
          </p:cNvPr>
          <p:cNvGrpSpPr>
            <a:grpSpLocks/>
          </p:cNvGrpSpPr>
          <p:nvPr/>
        </p:nvGrpSpPr>
        <p:grpSpPr bwMode="auto">
          <a:xfrm>
            <a:off x="10464801" y="5693834"/>
            <a:ext cx="1606551" cy="1174751"/>
            <a:chOff x="7849255" y="4269846"/>
            <a:chExt cx="1204480" cy="881016"/>
          </a:xfrm>
        </p:grpSpPr>
        <p:grpSp>
          <p:nvGrpSpPr>
            <p:cNvPr id="87" name="Group 37">
              <a:extLst>
                <a:ext uri="{FF2B5EF4-FFF2-40B4-BE49-F238E27FC236}">
                  <a16:creationId xmlns:a16="http://schemas.microsoft.com/office/drawing/2014/main" id="{B36251FE-193B-0CBE-B4E6-8E031CC7877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040937" y="4269846"/>
              <a:ext cx="766717" cy="868102"/>
              <a:chOff x="-4716" y="4275111"/>
              <a:chExt cx="766717" cy="868102"/>
            </a:xfrm>
          </p:grpSpPr>
          <p:sp>
            <p:nvSpPr>
              <p:cNvPr id="100" name="Google Shape;438;p34">
                <a:extLst>
                  <a:ext uri="{FF2B5EF4-FFF2-40B4-BE49-F238E27FC236}">
                    <a16:creationId xmlns:a16="http://schemas.microsoft.com/office/drawing/2014/main" id="{9D1E4D9A-B412-EB64-CEBD-965A01A722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716" y="4275111"/>
                <a:ext cx="766717" cy="576024"/>
              </a:xfrm>
              <a:custGeom>
                <a:avLst/>
                <a:gdLst>
                  <a:gd name="T0" fmla="*/ 2147483647 w 15956"/>
                  <a:gd name="T1" fmla="*/ 2147483647 h 9319"/>
                  <a:gd name="T2" fmla="*/ 2147483647 w 15956"/>
                  <a:gd name="T3" fmla="*/ 2147483647 h 9319"/>
                  <a:gd name="T4" fmla="*/ 2147483647 w 15956"/>
                  <a:gd name="T5" fmla="*/ 2147483647 h 9319"/>
                  <a:gd name="T6" fmla="*/ 2147483647 w 15956"/>
                  <a:gd name="T7" fmla="*/ 2147483647 h 9319"/>
                  <a:gd name="T8" fmla="*/ 2147483647 w 15956"/>
                  <a:gd name="T9" fmla="*/ 2147483647 h 9319"/>
                  <a:gd name="T10" fmla="*/ 2147483647 w 15956"/>
                  <a:gd name="T11" fmla="*/ 2147483647 h 9319"/>
                  <a:gd name="T12" fmla="*/ 2147483647 w 15956"/>
                  <a:gd name="T13" fmla="*/ 2147483647 h 9319"/>
                  <a:gd name="T14" fmla="*/ 2147483647 w 15956"/>
                  <a:gd name="T15" fmla="*/ 2147483647 h 9319"/>
                  <a:gd name="T16" fmla="*/ 2147483647 w 15956"/>
                  <a:gd name="T17" fmla="*/ 2147483647 h 9319"/>
                  <a:gd name="T18" fmla="*/ 2147483647 w 15956"/>
                  <a:gd name="T19" fmla="*/ 2147483647 h 9319"/>
                  <a:gd name="T20" fmla="*/ 2147483647 w 15956"/>
                  <a:gd name="T21" fmla="*/ 2147483647 h 9319"/>
                  <a:gd name="T22" fmla="*/ 2147483647 w 15956"/>
                  <a:gd name="T23" fmla="*/ 2147483647 h 9319"/>
                  <a:gd name="T24" fmla="*/ 2147483647 w 15956"/>
                  <a:gd name="T25" fmla="*/ 2147483647 h 9319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15956" h="9319" extrusionOk="0">
                    <a:moveTo>
                      <a:pt x="7919" y="1"/>
                    </a:moveTo>
                    <a:cubicBezTo>
                      <a:pt x="6674" y="1"/>
                      <a:pt x="5425" y="185"/>
                      <a:pt x="4303" y="548"/>
                    </a:cubicBezTo>
                    <a:cubicBezTo>
                      <a:pt x="3756" y="724"/>
                      <a:pt x="3235" y="939"/>
                      <a:pt x="2783" y="1211"/>
                    </a:cubicBezTo>
                    <a:cubicBezTo>
                      <a:pt x="1975" y="1692"/>
                      <a:pt x="1329" y="2406"/>
                      <a:pt x="932" y="3258"/>
                    </a:cubicBezTo>
                    <a:cubicBezTo>
                      <a:pt x="0" y="5237"/>
                      <a:pt x="795" y="7718"/>
                      <a:pt x="3444" y="8773"/>
                    </a:cubicBezTo>
                    <a:cubicBezTo>
                      <a:pt x="4426" y="9163"/>
                      <a:pt x="5521" y="9318"/>
                      <a:pt x="6649" y="9318"/>
                    </a:cubicBezTo>
                    <a:cubicBezTo>
                      <a:pt x="8094" y="9318"/>
                      <a:pt x="9592" y="9063"/>
                      <a:pt x="10975" y="8718"/>
                    </a:cubicBezTo>
                    <a:lnTo>
                      <a:pt x="9264" y="9159"/>
                    </a:lnTo>
                    <a:cubicBezTo>
                      <a:pt x="9282" y="9159"/>
                      <a:pt x="9301" y="9159"/>
                      <a:pt x="9319" y="9159"/>
                    </a:cubicBezTo>
                    <a:cubicBezTo>
                      <a:pt x="12107" y="9159"/>
                      <a:pt x="14699" y="7684"/>
                      <a:pt x="15325" y="5847"/>
                    </a:cubicBezTo>
                    <a:cubicBezTo>
                      <a:pt x="15956" y="3998"/>
                      <a:pt x="14658" y="1956"/>
                      <a:pt x="12336" y="888"/>
                    </a:cubicBezTo>
                    <a:cubicBezTo>
                      <a:pt x="11043" y="293"/>
                      <a:pt x="9484" y="1"/>
                      <a:pt x="7919" y="1"/>
                    </a:cubicBezTo>
                    <a:close/>
                  </a:path>
                </a:pathLst>
              </a:custGeom>
              <a:solidFill>
                <a:srgbClr val="00B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900" tIns="121900" rIns="121900" bIns="121900" anchor="ctr"/>
              <a:lstStyle/>
              <a:p>
                <a:pPr defTabSz="1219004"/>
                <a:endParaRPr lang="en-US" sz="2400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101" name="Google Shape;446;p34">
                <a:extLst>
                  <a:ext uri="{FF2B5EF4-FFF2-40B4-BE49-F238E27FC236}">
                    <a16:creationId xmlns:a16="http://schemas.microsoft.com/office/drawing/2014/main" id="{941D9E8D-0335-20B6-838A-0BB9CF8A5A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7638" y="4813500"/>
                <a:ext cx="51976" cy="323021"/>
              </a:xfrm>
              <a:custGeom>
                <a:avLst/>
                <a:gdLst>
                  <a:gd name="T0" fmla="*/ 2147483647 w 890"/>
                  <a:gd name="T1" fmla="*/ 2147483647 h 7433"/>
                  <a:gd name="T2" fmla="*/ 2147483647 w 890"/>
                  <a:gd name="T3" fmla="*/ 2147483647 h 7433"/>
                  <a:gd name="T4" fmla="*/ 2147483647 w 890"/>
                  <a:gd name="T5" fmla="*/ 2147483647 h 7433"/>
                  <a:gd name="T6" fmla="*/ 2147483647 w 890"/>
                  <a:gd name="T7" fmla="*/ 2147483647 h 7433"/>
                  <a:gd name="T8" fmla="*/ 2147483647 w 890"/>
                  <a:gd name="T9" fmla="*/ 2147483647 h 743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90" h="7433" extrusionOk="0">
                    <a:moveTo>
                      <a:pt x="729" y="1"/>
                    </a:moveTo>
                    <a:lnTo>
                      <a:pt x="729" y="1"/>
                    </a:lnTo>
                    <a:cubicBezTo>
                      <a:pt x="180" y="2414"/>
                      <a:pt x="0" y="4898"/>
                      <a:pt x="198" y="7364"/>
                    </a:cubicBezTo>
                    <a:lnTo>
                      <a:pt x="459" y="7432"/>
                    </a:lnTo>
                    <a:cubicBezTo>
                      <a:pt x="800" y="4971"/>
                      <a:pt x="890" y="2480"/>
                      <a:pt x="729" y="1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900" tIns="121900" rIns="121900" bIns="121900" anchor="ctr"/>
              <a:lstStyle/>
              <a:p>
                <a:pPr defTabSz="1219004"/>
                <a:endParaRPr lang="en-US" sz="2400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102" name="Google Shape;447;p34">
                <a:extLst>
                  <a:ext uri="{FF2B5EF4-FFF2-40B4-BE49-F238E27FC236}">
                    <a16:creationId xmlns:a16="http://schemas.microsoft.com/office/drawing/2014/main" id="{27350BC9-1F49-9087-AB64-7A1C514523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1412" y="4816281"/>
                <a:ext cx="117035" cy="323673"/>
              </a:xfrm>
              <a:custGeom>
                <a:avLst/>
                <a:gdLst>
                  <a:gd name="T0" fmla="*/ 0 w 2004"/>
                  <a:gd name="T1" fmla="*/ 0 h 7448"/>
                  <a:gd name="T2" fmla="*/ 0 w 2004"/>
                  <a:gd name="T3" fmla="*/ 0 h 7448"/>
                  <a:gd name="T4" fmla="*/ 2147483647 w 2004"/>
                  <a:gd name="T5" fmla="*/ 2147483647 h 7448"/>
                  <a:gd name="T6" fmla="*/ 2147483647 w 2004"/>
                  <a:gd name="T7" fmla="*/ 2147483647 h 7448"/>
                  <a:gd name="T8" fmla="*/ 2147483647 w 2004"/>
                  <a:gd name="T9" fmla="*/ 2147483647 h 7448"/>
                  <a:gd name="T10" fmla="*/ 0 w 2004"/>
                  <a:gd name="T11" fmla="*/ 0 h 744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004" h="7448" extrusionOk="0">
                    <a:moveTo>
                      <a:pt x="0" y="0"/>
                    </a:moveTo>
                    <a:lnTo>
                      <a:pt x="0" y="0"/>
                    </a:lnTo>
                    <a:cubicBezTo>
                      <a:pt x="668" y="2447"/>
                      <a:pt x="1294" y="4902"/>
                      <a:pt x="1880" y="7368"/>
                    </a:cubicBezTo>
                    <a:lnTo>
                      <a:pt x="1997" y="7448"/>
                    </a:lnTo>
                    <a:cubicBezTo>
                      <a:pt x="2003" y="5945"/>
                      <a:pt x="1836" y="4448"/>
                      <a:pt x="1496" y="2983"/>
                    </a:cubicBezTo>
                    <a:cubicBezTo>
                      <a:pt x="1239" y="1882"/>
                      <a:pt x="852" y="747"/>
                      <a:pt x="0" y="0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900" tIns="121900" rIns="121900" bIns="121900" anchor="ctr"/>
              <a:lstStyle/>
              <a:p>
                <a:pPr defTabSz="1219004"/>
                <a:endParaRPr lang="en-US" sz="2400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103" name="Google Shape;448;p34">
                <a:extLst>
                  <a:ext uri="{FF2B5EF4-FFF2-40B4-BE49-F238E27FC236}">
                    <a16:creationId xmlns:a16="http://schemas.microsoft.com/office/drawing/2014/main" id="{1804C4E2-CED3-48A3-DB16-4DB95FD5DFD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8828" y="4918971"/>
                <a:ext cx="95310" cy="224242"/>
              </a:xfrm>
              <a:custGeom>
                <a:avLst/>
                <a:gdLst>
                  <a:gd name="T0" fmla="*/ 2147483647 w 1632"/>
                  <a:gd name="T1" fmla="*/ 0 h 5160"/>
                  <a:gd name="T2" fmla="*/ 2147483647 w 1632"/>
                  <a:gd name="T3" fmla="*/ 2147483647 h 5160"/>
                  <a:gd name="T4" fmla="*/ 2147483647 w 1632"/>
                  <a:gd name="T5" fmla="*/ 2147483647 h 5160"/>
                  <a:gd name="T6" fmla="*/ 0 w 1632"/>
                  <a:gd name="T7" fmla="*/ 2147483647 h 5160"/>
                  <a:gd name="T8" fmla="*/ 2147483647 w 1632"/>
                  <a:gd name="T9" fmla="*/ 2147483647 h 5160"/>
                  <a:gd name="T10" fmla="*/ 2147483647 w 1632"/>
                  <a:gd name="T11" fmla="*/ 0 h 516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632" h="5160" extrusionOk="0">
                    <a:moveTo>
                      <a:pt x="1213" y="0"/>
                    </a:moveTo>
                    <a:lnTo>
                      <a:pt x="497" y="2719"/>
                    </a:lnTo>
                    <a:cubicBezTo>
                      <a:pt x="374" y="3185"/>
                      <a:pt x="251" y="3655"/>
                      <a:pt x="224" y="4136"/>
                    </a:cubicBezTo>
                    <a:cubicBezTo>
                      <a:pt x="207" y="4492"/>
                      <a:pt x="229" y="4887"/>
                      <a:pt x="0" y="5159"/>
                    </a:cubicBezTo>
                    <a:lnTo>
                      <a:pt x="448" y="5027"/>
                    </a:lnTo>
                    <a:cubicBezTo>
                      <a:pt x="1351" y="3541"/>
                      <a:pt x="1632" y="1689"/>
                      <a:pt x="1213" y="0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900" tIns="121900" rIns="121900" bIns="121900" anchor="ctr"/>
              <a:lstStyle/>
              <a:p>
                <a:pPr defTabSz="1219004"/>
                <a:endParaRPr lang="en-US" sz="2400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104" name="Google Shape;449;p34">
                <a:extLst>
                  <a:ext uri="{FF2B5EF4-FFF2-40B4-BE49-F238E27FC236}">
                    <a16:creationId xmlns:a16="http://schemas.microsoft.com/office/drawing/2014/main" id="{9DAE77DA-E43C-4942-7AAD-9F81A6CDED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6344" y="4829101"/>
                <a:ext cx="84914" cy="314025"/>
              </a:xfrm>
              <a:custGeom>
                <a:avLst/>
                <a:gdLst>
                  <a:gd name="T0" fmla="*/ 2147483647 w 1454"/>
                  <a:gd name="T1" fmla="*/ 2147483647 h 7226"/>
                  <a:gd name="T2" fmla="*/ 2147483647 w 1454"/>
                  <a:gd name="T3" fmla="*/ 2147483647 h 7226"/>
                  <a:gd name="T4" fmla="*/ 2147483647 w 1454"/>
                  <a:gd name="T5" fmla="*/ 2147483647 h 7226"/>
                  <a:gd name="T6" fmla="*/ 2147483647 w 1454"/>
                  <a:gd name="T7" fmla="*/ 2147483647 h 7226"/>
                  <a:gd name="T8" fmla="*/ 2147483647 w 1454"/>
                  <a:gd name="T9" fmla="*/ 2147483647 h 7226"/>
                  <a:gd name="T10" fmla="*/ 2147483647 w 1454"/>
                  <a:gd name="T11" fmla="*/ 2147483647 h 7226"/>
                  <a:gd name="T12" fmla="*/ 2147483647 w 1454"/>
                  <a:gd name="T13" fmla="*/ 2147483647 h 7226"/>
                  <a:gd name="T14" fmla="*/ 2147483647 w 1454"/>
                  <a:gd name="T15" fmla="*/ 2147483647 h 7226"/>
                  <a:gd name="T16" fmla="*/ 2147483647 w 1454"/>
                  <a:gd name="T17" fmla="*/ 2147483647 h 7226"/>
                  <a:gd name="T18" fmla="*/ 2147483647 w 1454"/>
                  <a:gd name="T19" fmla="*/ 2147483647 h 7226"/>
                  <a:gd name="T20" fmla="*/ 2147483647 w 1454"/>
                  <a:gd name="T21" fmla="*/ 2147483647 h 7226"/>
                  <a:gd name="T22" fmla="*/ 2147483647 w 1454"/>
                  <a:gd name="T23" fmla="*/ 2147483647 h 7226"/>
                  <a:gd name="T24" fmla="*/ 2147483647 w 1454"/>
                  <a:gd name="T25" fmla="*/ 2147483647 h 7226"/>
                  <a:gd name="T26" fmla="*/ 2147483647 w 1454"/>
                  <a:gd name="T27" fmla="*/ 2147483647 h 7226"/>
                  <a:gd name="T28" fmla="*/ 2147483647 w 1454"/>
                  <a:gd name="T29" fmla="*/ 2147483647 h 7226"/>
                  <a:gd name="T30" fmla="*/ 2147483647 w 1454"/>
                  <a:gd name="T31" fmla="*/ 2147483647 h 7226"/>
                  <a:gd name="T32" fmla="*/ 2147483647 w 1454"/>
                  <a:gd name="T33" fmla="*/ 2147483647 h 7226"/>
                  <a:gd name="T34" fmla="*/ 2147483647 w 1454"/>
                  <a:gd name="T35" fmla="*/ 2147483647 h 7226"/>
                  <a:gd name="T36" fmla="*/ 2147483647 w 1454"/>
                  <a:gd name="T37" fmla="*/ 2147483647 h 722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1454" h="7226" extrusionOk="0">
                    <a:moveTo>
                      <a:pt x="1426" y="1"/>
                    </a:moveTo>
                    <a:cubicBezTo>
                      <a:pt x="1418" y="1"/>
                      <a:pt x="1411" y="5"/>
                      <a:pt x="1406" y="13"/>
                    </a:cubicBezTo>
                    <a:cubicBezTo>
                      <a:pt x="897" y="1164"/>
                      <a:pt x="717" y="2459"/>
                      <a:pt x="535" y="3696"/>
                    </a:cubicBezTo>
                    <a:cubicBezTo>
                      <a:pt x="440" y="4335"/>
                      <a:pt x="352" y="4976"/>
                      <a:pt x="260" y="5617"/>
                    </a:cubicBezTo>
                    <a:cubicBezTo>
                      <a:pt x="216" y="5936"/>
                      <a:pt x="170" y="6254"/>
                      <a:pt x="124" y="6575"/>
                    </a:cubicBezTo>
                    <a:cubicBezTo>
                      <a:pt x="100" y="6744"/>
                      <a:pt x="1" y="7010"/>
                      <a:pt x="78" y="7172"/>
                    </a:cubicBezTo>
                    <a:cubicBezTo>
                      <a:pt x="92" y="7207"/>
                      <a:pt x="125" y="7226"/>
                      <a:pt x="158" y="7226"/>
                    </a:cubicBezTo>
                    <a:cubicBezTo>
                      <a:pt x="182" y="7226"/>
                      <a:pt x="205" y="7216"/>
                      <a:pt x="223" y="7196"/>
                    </a:cubicBezTo>
                    <a:lnTo>
                      <a:pt x="236" y="7179"/>
                    </a:lnTo>
                    <a:cubicBezTo>
                      <a:pt x="249" y="7164"/>
                      <a:pt x="253" y="7142"/>
                      <a:pt x="245" y="7124"/>
                    </a:cubicBezTo>
                    <a:cubicBezTo>
                      <a:pt x="242" y="7117"/>
                      <a:pt x="240" y="7109"/>
                      <a:pt x="238" y="7102"/>
                    </a:cubicBezTo>
                    <a:cubicBezTo>
                      <a:pt x="232" y="7088"/>
                      <a:pt x="218" y="7079"/>
                      <a:pt x="204" y="7079"/>
                    </a:cubicBezTo>
                    <a:cubicBezTo>
                      <a:pt x="200" y="7079"/>
                      <a:pt x="196" y="7080"/>
                      <a:pt x="192" y="7081"/>
                    </a:cubicBezTo>
                    <a:cubicBezTo>
                      <a:pt x="322" y="6988"/>
                      <a:pt x="324" y="6422"/>
                      <a:pt x="348" y="6243"/>
                    </a:cubicBezTo>
                    <a:cubicBezTo>
                      <a:pt x="387" y="5964"/>
                      <a:pt x="425" y="5685"/>
                      <a:pt x="464" y="5407"/>
                    </a:cubicBezTo>
                    <a:cubicBezTo>
                      <a:pt x="548" y="4805"/>
                      <a:pt x="629" y="4203"/>
                      <a:pt x="717" y="3601"/>
                    </a:cubicBezTo>
                    <a:cubicBezTo>
                      <a:pt x="895" y="2391"/>
                      <a:pt x="1160" y="1214"/>
                      <a:pt x="1450" y="26"/>
                    </a:cubicBezTo>
                    <a:cubicBezTo>
                      <a:pt x="1453" y="11"/>
                      <a:pt x="1440" y="1"/>
                      <a:pt x="1426" y="1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900" tIns="121900" rIns="121900" bIns="121900" anchor="ctr"/>
              <a:lstStyle/>
              <a:p>
                <a:pPr defTabSz="1219004"/>
                <a:endParaRPr lang="en-US" sz="2400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105" name="Google Shape;450;p34">
                <a:extLst>
                  <a:ext uri="{FF2B5EF4-FFF2-40B4-BE49-F238E27FC236}">
                    <a16:creationId xmlns:a16="http://schemas.microsoft.com/office/drawing/2014/main" id="{D084D977-B48A-DAC6-9608-E0330F2492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493" y="4835750"/>
                <a:ext cx="89119" cy="47673"/>
              </a:xfrm>
              <a:custGeom>
                <a:avLst/>
                <a:gdLst>
                  <a:gd name="T0" fmla="*/ 2147483647 w 1526"/>
                  <a:gd name="T1" fmla="*/ 2147483647 h 1097"/>
                  <a:gd name="T2" fmla="*/ 2147483647 w 1526"/>
                  <a:gd name="T3" fmla="*/ 2147483647 h 1097"/>
                  <a:gd name="T4" fmla="*/ 2147483647 w 1526"/>
                  <a:gd name="T5" fmla="*/ 2147483647 h 1097"/>
                  <a:gd name="T6" fmla="*/ 2147483647 w 1526"/>
                  <a:gd name="T7" fmla="*/ 2147483647 h 1097"/>
                  <a:gd name="T8" fmla="*/ 2147483647 w 1526"/>
                  <a:gd name="T9" fmla="*/ 2147483647 h 1097"/>
                  <a:gd name="T10" fmla="*/ 2147483647 w 1526"/>
                  <a:gd name="T11" fmla="*/ 2147483647 h 1097"/>
                  <a:gd name="T12" fmla="*/ 2147483647 w 1526"/>
                  <a:gd name="T13" fmla="*/ 2147483647 h 1097"/>
                  <a:gd name="T14" fmla="*/ 2147483647 w 1526"/>
                  <a:gd name="T15" fmla="*/ 2147483647 h 1097"/>
                  <a:gd name="T16" fmla="*/ 2147483647 w 1526"/>
                  <a:gd name="T17" fmla="*/ 2147483647 h 1097"/>
                  <a:gd name="T18" fmla="*/ 2147483647 w 1526"/>
                  <a:gd name="T19" fmla="*/ 2147483647 h 1097"/>
                  <a:gd name="T20" fmla="*/ 2147483647 w 1526"/>
                  <a:gd name="T21" fmla="*/ 2147483647 h 1097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526" h="1097" extrusionOk="0">
                    <a:moveTo>
                      <a:pt x="19" y="1"/>
                    </a:moveTo>
                    <a:cubicBezTo>
                      <a:pt x="10" y="1"/>
                      <a:pt x="1" y="8"/>
                      <a:pt x="2" y="20"/>
                    </a:cubicBezTo>
                    <a:cubicBezTo>
                      <a:pt x="33" y="310"/>
                      <a:pt x="72" y="1076"/>
                      <a:pt x="476" y="1096"/>
                    </a:cubicBezTo>
                    <a:cubicBezTo>
                      <a:pt x="484" y="1097"/>
                      <a:pt x="492" y="1097"/>
                      <a:pt x="499" y="1097"/>
                    </a:cubicBezTo>
                    <a:cubicBezTo>
                      <a:pt x="928" y="1097"/>
                      <a:pt x="1388" y="558"/>
                      <a:pt x="1504" y="194"/>
                    </a:cubicBezTo>
                    <a:cubicBezTo>
                      <a:pt x="1526" y="149"/>
                      <a:pt x="1489" y="113"/>
                      <a:pt x="1453" y="113"/>
                    </a:cubicBezTo>
                    <a:cubicBezTo>
                      <a:pt x="1435" y="113"/>
                      <a:pt x="1416" y="123"/>
                      <a:pt x="1405" y="145"/>
                    </a:cubicBezTo>
                    <a:cubicBezTo>
                      <a:pt x="1225" y="448"/>
                      <a:pt x="1047" y="716"/>
                      <a:pt x="738" y="903"/>
                    </a:cubicBezTo>
                    <a:cubicBezTo>
                      <a:pt x="665" y="947"/>
                      <a:pt x="600" y="966"/>
                      <a:pt x="542" y="966"/>
                    </a:cubicBezTo>
                    <a:cubicBezTo>
                      <a:pt x="197" y="966"/>
                      <a:pt x="81" y="294"/>
                      <a:pt x="39" y="18"/>
                    </a:cubicBezTo>
                    <a:cubicBezTo>
                      <a:pt x="37" y="6"/>
                      <a:pt x="28" y="1"/>
                      <a:pt x="19" y="1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900" tIns="121900" rIns="121900" bIns="121900" anchor="ctr"/>
              <a:lstStyle/>
              <a:p>
                <a:pPr defTabSz="1219004"/>
                <a:endParaRPr lang="en-US" sz="2400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106" name="Google Shape;451;p34">
                <a:extLst>
                  <a:ext uri="{FF2B5EF4-FFF2-40B4-BE49-F238E27FC236}">
                    <a16:creationId xmlns:a16="http://schemas.microsoft.com/office/drawing/2014/main" id="{41CAEFCE-0C11-0474-5B33-EAA46D0280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4992" y="4823495"/>
                <a:ext cx="17871" cy="58320"/>
              </a:xfrm>
              <a:custGeom>
                <a:avLst/>
                <a:gdLst>
                  <a:gd name="T0" fmla="*/ 2147483647 w 306"/>
                  <a:gd name="T1" fmla="*/ 2147483647 h 1342"/>
                  <a:gd name="T2" fmla="*/ 2147483647 w 306"/>
                  <a:gd name="T3" fmla="*/ 2147483647 h 1342"/>
                  <a:gd name="T4" fmla="*/ 2147483647 w 306"/>
                  <a:gd name="T5" fmla="*/ 2147483647 h 1342"/>
                  <a:gd name="T6" fmla="*/ 2147483647 w 306"/>
                  <a:gd name="T7" fmla="*/ 2147483647 h 1342"/>
                  <a:gd name="T8" fmla="*/ 2147483647 w 306"/>
                  <a:gd name="T9" fmla="*/ 2147483647 h 1342"/>
                  <a:gd name="T10" fmla="*/ 2147483647 w 306"/>
                  <a:gd name="T11" fmla="*/ 2147483647 h 1342"/>
                  <a:gd name="T12" fmla="*/ 2147483647 w 306"/>
                  <a:gd name="T13" fmla="*/ 2147483647 h 1342"/>
                  <a:gd name="T14" fmla="*/ 2147483647 w 306"/>
                  <a:gd name="T15" fmla="*/ 2147483647 h 134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306" h="1342" extrusionOk="0">
                    <a:moveTo>
                      <a:pt x="129" y="1"/>
                    </a:moveTo>
                    <a:cubicBezTo>
                      <a:pt x="114" y="1"/>
                      <a:pt x="98" y="10"/>
                      <a:pt x="95" y="25"/>
                    </a:cubicBezTo>
                    <a:cubicBezTo>
                      <a:pt x="0" y="401"/>
                      <a:pt x="51" y="954"/>
                      <a:pt x="202" y="1310"/>
                    </a:cubicBezTo>
                    <a:cubicBezTo>
                      <a:pt x="212" y="1332"/>
                      <a:pt x="232" y="1342"/>
                      <a:pt x="251" y="1342"/>
                    </a:cubicBezTo>
                    <a:cubicBezTo>
                      <a:pt x="279" y="1342"/>
                      <a:pt x="306" y="1321"/>
                      <a:pt x="303" y="1286"/>
                    </a:cubicBezTo>
                    <a:cubicBezTo>
                      <a:pt x="295" y="1073"/>
                      <a:pt x="213" y="867"/>
                      <a:pt x="178" y="658"/>
                    </a:cubicBezTo>
                    <a:cubicBezTo>
                      <a:pt x="143" y="449"/>
                      <a:pt x="154" y="241"/>
                      <a:pt x="156" y="28"/>
                    </a:cubicBezTo>
                    <a:cubicBezTo>
                      <a:pt x="156" y="9"/>
                      <a:pt x="143" y="1"/>
                      <a:pt x="129" y="1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900" tIns="121900" rIns="121900" bIns="121900" anchor="ctr"/>
              <a:lstStyle/>
              <a:p>
                <a:pPr defTabSz="1219004"/>
                <a:endParaRPr lang="en-US" sz="2400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107" name="Google Shape;452;p34">
                <a:extLst>
                  <a:ext uri="{FF2B5EF4-FFF2-40B4-BE49-F238E27FC236}">
                    <a16:creationId xmlns:a16="http://schemas.microsoft.com/office/drawing/2014/main" id="{7DDA11DB-9535-899B-AD79-8D594C6037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1879" y="4830231"/>
                <a:ext cx="21083" cy="13211"/>
              </a:xfrm>
              <a:custGeom>
                <a:avLst/>
                <a:gdLst>
                  <a:gd name="T0" fmla="*/ 2147483647 w 361"/>
                  <a:gd name="T1" fmla="*/ 0 h 304"/>
                  <a:gd name="T2" fmla="*/ 2147483647 w 361"/>
                  <a:gd name="T3" fmla="*/ 2147483647 h 304"/>
                  <a:gd name="T4" fmla="*/ 2147483647 w 361"/>
                  <a:gd name="T5" fmla="*/ 2147483647 h 304"/>
                  <a:gd name="T6" fmla="*/ 2147483647 w 361"/>
                  <a:gd name="T7" fmla="*/ 2147483647 h 304"/>
                  <a:gd name="T8" fmla="*/ 2147483647 w 361"/>
                  <a:gd name="T9" fmla="*/ 2147483647 h 304"/>
                  <a:gd name="T10" fmla="*/ 2147483647 w 361"/>
                  <a:gd name="T11" fmla="*/ 0 h 30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361" h="304" extrusionOk="0">
                    <a:moveTo>
                      <a:pt x="165" y="0"/>
                    </a:moveTo>
                    <a:cubicBezTo>
                      <a:pt x="96" y="0"/>
                      <a:pt x="27" y="47"/>
                      <a:pt x="14" y="127"/>
                    </a:cubicBezTo>
                    <a:cubicBezTo>
                      <a:pt x="1" y="209"/>
                      <a:pt x="58" y="288"/>
                      <a:pt x="139" y="301"/>
                    </a:cubicBezTo>
                    <a:cubicBezTo>
                      <a:pt x="148" y="302"/>
                      <a:pt x="157" y="303"/>
                      <a:pt x="165" y="303"/>
                    </a:cubicBezTo>
                    <a:cubicBezTo>
                      <a:pt x="285" y="303"/>
                      <a:pt x="360" y="166"/>
                      <a:pt x="288" y="64"/>
                    </a:cubicBezTo>
                    <a:cubicBezTo>
                      <a:pt x="257" y="20"/>
                      <a:pt x="211" y="0"/>
                      <a:pt x="165" y="0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900" tIns="121900" rIns="121900" bIns="121900" anchor="ctr"/>
              <a:lstStyle/>
              <a:p>
                <a:pPr defTabSz="1219004"/>
                <a:endParaRPr lang="en-US" sz="2400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108" name="Google Shape;453;p34">
                <a:extLst>
                  <a:ext uri="{FF2B5EF4-FFF2-40B4-BE49-F238E27FC236}">
                    <a16:creationId xmlns:a16="http://schemas.microsoft.com/office/drawing/2014/main" id="{F209877F-630C-E84B-386E-EFBE890E9C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2189" y="4817150"/>
                <a:ext cx="19155" cy="12907"/>
              </a:xfrm>
              <a:custGeom>
                <a:avLst/>
                <a:gdLst>
                  <a:gd name="T0" fmla="*/ 2147483647 w 328"/>
                  <a:gd name="T1" fmla="*/ 2147483647 h 297"/>
                  <a:gd name="T2" fmla="*/ 2147483647 w 328"/>
                  <a:gd name="T3" fmla="*/ 2147483647 h 297"/>
                  <a:gd name="T4" fmla="*/ 2147483647 w 328"/>
                  <a:gd name="T5" fmla="*/ 2147483647 h 297"/>
                  <a:gd name="T6" fmla="*/ 2147483647 w 328"/>
                  <a:gd name="T7" fmla="*/ 2147483647 h 297"/>
                  <a:gd name="T8" fmla="*/ 2147483647 w 328"/>
                  <a:gd name="T9" fmla="*/ 2147483647 h 297"/>
                  <a:gd name="T10" fmla="*/ 2147483647 w 328"/>
                  <a:gd name="T11" fmla="*/ 2147483647 h 297"/>
                  <a:gd name="T12" fmla="*/ 2147483647 w 328"/>
                  <a:gd name="T13" fmla="*/ 2147483647 h 297"/>
                  <a:gd name="T14" fmla="*/ 2147483647 w 328"/>
                  <a:gd name="T15" fmla="*/ 2147483647 h 297"/>
                  <a:gd name="T16" fmla="*/ 2147483647 w 328"/>
                  <a:gd name="T17" fmla="*/ 2147483647 h 297"/>
                  <a:gd name="T18" fmla="*/ 2147483647 w 328"/>
                  <a:gd name="T19" fmla="*/ 2147483647 h 297"/>
                  <a:gd name="T20" fmla="*/ 2147483647 w 328"/>
                  <a:gd name="T21" fmla="*/ 2147483647 h 297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328" h="297" extrusionOk="0">
                    <a:moveTo>
                      <a:pt x="169" y="1"/>
                    </a:moveTo>
                    <a:cubicBezTo>
                      <a:pt x="78" y="1"/>
                      <a:pt x="0" y="85"/>
                      <a:pt x="22" y="182"/>
                    </a:cubicBezTo>
                    <a:cubicBezTo>
                      <a:pt x="33" y="233"/>
                      <a:pt x="72" y="275"/>
                      <a:pt x="123" y="290"/>
                    </a:cubicBezTo>
                    <a:cubicBezTo>
                      <a:pt x="138" y="295"/>
                      <a:pt x="152" y="297"/>
                      <a:pt x="166" y="297"/>
                    </a:cubicBezTo>
                    <a:cubicBezTo>
                      <a:pt x="209" y="297"/>
                      <a:pt x="246" y="275"/>
                      <a:pt x="281" y="244"/>
                    </a:cubicBezTo>
                    <a:lnTo>
                      <a:pt x="268" y="257"/>
                    </a:lnTo>
                    <a:cubicBezTo>
                      <a:pt x="307" y="229"/>
                      <a:pt x="327" y="180"/>
                      <a:pt x="323" y="132"/>
                    </a:cubicBezTo>
                    <a:cubicBezTo>
                      <a:pt x="318" y="84"/>
                      <a:pt x="290" y="42"/>
                      <a:pt x="246" y="22"/>
                    </a:cubicBezTo>
                    <a:cubicBezTo>
                      <a:pt x="239" y="20"/>
                      <a:pt x="235" y="18"/>
                      <a:pt x="228" y="13"/>
                    </a:cubicBezTo>
                    <a:cubicBezTo>
                      <a:pt x="208" y="5"/>
                      <a:pt x="188" y="1"/>
                      <a:pt x="169" y="1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900" tIns="121900" rIns="121900" bIns="121900" anchor="ctr"/>
              <a:lstStyle/>
              <a:p>
                <a:pPr defTabSz="1219004"/>
                <a:endParaRPr lang="en-US" sz="2400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109" name="Google Shape;454;p34">
                <a:extLst>
                  <a:ext uri="{FF2B5EF4-FFF2-40B4-BE49-F238E27FC236}">
                    <a16:creationId xmlns:a16="http://schemas.microsoft.com/office/drawing/2014/main" id="{D28BF1D2-CAFA-B424-CD55-C3DB408A24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7534" y="4819888"/>
                <a:ext cx="24587" cy="15254"/>
              </a:xfrm>
              <a:custGeom>
                <a:avLst/>
                <a:gdLst>
                  <a:gd name="T0" fmla="*/ 2147483647 w 421"/>
                  <a:gd name="T1" fmla="*/ 2147483647 h 351"/>
                  <a:gd name="T2" fmla="*/ 2147483647 w 421"/>
                  <a:gd name="T3" fmla="*/ 2147483647 h 351"/>
                  <a:gd name="T4" fmla="*/ 2147483647 w 421"/>
                  <a:gd name="T5" fmla="*/ 2147483647 h 351"/>
                  <a:gd name="T6" fmla="*/ 2147483647 w 421"/>
                  <a:gd name="T7" fmla="*/ 2147483647 h 351"/>
                  <a:gd name="T8" fmla="*/ 2147483647 w 421"/>
                  <a:gd name="T9" fmla="*/ 2147483647 h 351"/>
                  <a:gd name="T10" fmla="*/ 2147483647 w 421"/>
                  <a:gd name="T11" fmla="*/ 2147483647 h 35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421" h="351" extrusionOk="0">
                    <a:moveTo>
                      <a:pt x="228" y="1"/>
                    </a:moveTo>
                    <a:cubicBezTo>
                      <a:pt x="194" y="1"/>
                      <a:pt x="160" y="11"/>
                      <a:pt x="128" y="34"/>
                    </a:cubicBezTo>
                    <a:cubicBezTo>
                      <a:pt x="1" y="124"/>
                      <a:pt x="47" y="324"/>
                      <a:pt x="201" y="348"/>
                    </a:cubicBezTo>
                    <a:cubicBezTo>
                      <a:pt x="210" y="349"/>
                      <a:pt x="219" y="350"/>
                      <a:pt x="228" y="350"/>
                    </a:cubicBezTo>
                    <a:cubicBezTo>
                      <a:pt x="310" y="350"/>
                      <a:pt x="391" y="290"/>
                      <a:pt x="400" y="205"/>
                    </a:cubicBezTo>
                    <a:cubicBezTo>
                      <a:pt x="420" y="90"/>
                      <a:pt x="328" y="1"/>
                      <a:pt x="228" y="1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900" tIns="121900" rIns="121900" bIns="121900" anchor="ctr"/>
              <a:lstStyle/>
              <a:p>
                <a:pPr defTabSz="1219004"/>
                <a:endParaRPr lang="en-US" sz="2400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110" name="Google Shape;455;p34">
                <a:extLst>
                  <a:ext uri="{FF2B5EF4-FFF2-40B4-BE49-F238E27FC236}">
                    <a16:creationId xmlns:a16="http://schemas.microsoft.com/office/drawing/2014/main" id="{54FB8095-A409-3102-94C9-E15F051E5C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0005" y="4833664"/>
                <a:ext cx="22776" cy="15862"/>
              </a:xfrm>
              <a:custGeom>
                <a:avLst/>
                <a:gdLst>
                  <a:gd name="T0" fmla="*/ 2147483647 w 390"/>
                  <a:gd name="T1" fmla="*/ 0 h 365"/>
                  <a:gd name="T2" fmla="*/ 2147483647 w 390"/>
                  <a:gd name="T3" fmla="*/ 2147483647 h 365"/>
                  <a:gd name="T4" fmla="*/ 2147483647 w 390"/>
                  <a:gd name="T5" fmla="*/ 2147483647 h 365"/>
                  <a:gd name="T6" fmla="*/ 2147483647 w 390"/>
                  <a:gd name="T7" fmla="*/ 2147483647 h 365"/>
                  <a:gd name="T8" fmla="*/ 2147483647 w 390"/>
                  <a:gd name="T9" fmla="*/ 2147483647 h 365"/>
                  <a:gd name="T10" fmla="*/ 2147483647 w 390"/>
                  <a:gd name="T11" fmla="*/ 2147483647 h 365"/>
                  <a:gd name="T12" fmla="*/ 2147483647 w 390"/>
                  <a:gd name="T13" fmla="*/ 0 h 36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90" h="365" extrusionOk="0">
                    <a:moveTo>
                      <a:pt x="198" y="0"/>
                    </a:moveTo>
                    <a:cubicBezTo>
                      <a:pt x="113" y="0"/>
                      <a:pt x="26" y="64"/>
                      <a:pt x="16" y="152"/>
                    </a:cubicBezTo>
                    <a:cubicBezTo>
                      <a:pt x="0" y="250"/>
                      <a:pt x="66" y="343"/>
                      <a:pt x="165" y="362"/>
                    </a:cubicBezTo>
                    <a:cubicBezTo>
                      <a:pt x="174" y="364"/>
                      <a:pt x="183" y="365"/>
                      <a:pt x="192" y="365"/>
                    </a:cubicBezTo>
                    <a:cubicBezTo>
                      <a:pt x="278" y="365"/>
                      <a:pt x="364" y="301"/>
                      <a:pt x="376" y="213"/>
                    </a:cubicBezTo>
                    <a:cubicBezTo>
                      <a:pt x="389" y="114"/>
                      <a:pt x="323" y="20"/>
                      <a:pt x="224" y="2"/>
                    </a:cubicBezTo>
                    <a:cubicBezTo>
                      <a:pt x="216" y="1"/>
                      <a:pt x="207" y="0"/>
                      <a:pt x="198" y="0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900" tIns="121900" rIns="121900" bIns="121900" anchor="ctr"/>
              <a:lstStyle/>
              <a:p>
                <a:pPr defTabSz="1219004"/>
                <a:endParaRPr lang="en-US" sz="2400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111" name="Google Shape;456;p34">
                <a:extLst>
                  <a:ext uri="{FF2B5EF4-FFF2-40B4-BE49-F238E27FC236}">
                    <a16:creationId xmlns:a16="http://schemas.microsoft.com/office/drawing/2014/main" id="{EE60BD27-423C-A10B-EFA0-2CF2B025EF5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2409" y="4859912"/>
                <a:ext cx="105296" cy="24684"/>
              </a:xfrm>
              <a:custGeom>
                <a:avLst/>
                <a:gdLst>
                  <a:gd name="T0" fmla="*/ 2147483647 w 1803"/>
                  <a:gd name="T1" fmla="*/ 2147483647 h 568"/>
                  <a:gd name="T2" fmla="*/ 2147483647 w 1803"/>
                  <a:gd name="T3" fmla="*/ 2147483647 h 568"/>
                  <a:gd name="T4" fmla="*/ 2147483647 w 1803"/>
                  <a:gd name="T5" fmla="*/ 2147483647 h 568"/>
                  <a:gd name="T6" fmla="*/ 2147483647 w 1803"/>
                  <a:gd name="T7" fmla="*/ 2147483647 h 568"/>
                  <a:gd name="T8" fmla="*/ 2147483647 w 1803"/>
                  <a:gd name="T9" fmla="*/ 2147483647 h 568"/>
                  <a:gd name="T10" fmla="*/ 2147483647 w 1803"/>
                  <a:gd name="T11" fmla="*/ 2147483647 h 568"/>
                  <a:gd name="T12" fmla="*/ 2147483647 w 1803"/>
                  <a:gd name="T13" fmla="*/ 2147483647 h 568"/>
                  <a:gd name="T14" fmla="*/ 2147483647 w 1803"/>
                  <a:gd name="T15" fmla="*/ 2147483647 h 568"/>
                  <a:gd name="T16" fmla="*/ 2147483647 w 1803"/>
                  <a:gd name="T17" fmla="*/ 2147483647 h 568"/>
                  <a:gd name="T18" fmla="*/ 2147483647 w 1803"/>
                  <a:gd name="T19" fmla="*/ 2147483647 h 56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803" h="568" extrusionOk="0">
                    <a:moveTo>
                      <a:pt x="1745" y="1"/>
                    </a:moveTo>
                    <a:cubicBezTo>
                      <a:pt x="1734" y="1"/>
                      <a:pt x="1723" y="5"/>
                      <a:pt x="1714" y="15"/>
                    </a:cubicBezTo>
                    <a:cubicBezTo>
                      <a:pt x="1417" y="301"/>
                      <a:pt x="944" y="451"/>
                      <a:pt x="505" y="451"/>
                    </a:cubicBezTo>
                    <a:cubicBezTo>
                      <a:pt x="343" y="451"/>
                      <a:pt x="185" y="430"/>
                      <a:pt x="42" y="389"/>
                    </a:cubicBezTo>
                    <a:cubicBezTo>
                      <a:pt x="39" y="388"/>
                      <a:pt x="36" y="387"/>
                      <a:pt x="33" y="387"/>
                    </a:cubicBezTo>
                    <a:cubicBezTo>
                      <a:pt x="8" y="387"/>
                      <a:pt x="1" y="430"/>
                      <a:pt x="25" y="444"/>
                    </a:cubicBezTo>
                    <a:cubicBezTo>
                      <a:pt x="182" y="535"/>
                      <a:pt x="346" y="568"/>
                      <a:pt x="514" y="568"/>
                    </a:cubicBezTo>
                    <a:cubicBezTo>
                      <a:pt x="695" y="568"/>
                      <a:pt x="878" y="530"/>
                      <a:pt x="1059" y="485"/>
                    </a:cubicBezTo>
                    <a:cubicBezTo>
                      <a:pt x="1336" y="419"/>
                      <a:pt x="1672" y="354"/>
                      <a:pt x="1788" y="64"/>
                    </a:cubicBezTo>
                    <a:cubicBezTo>
                      <a:pt x="1803" y="30"/>
                      <a:pt x="1775" y="1"/>
                      <a:pt x="1745" y="1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900" tIns="121900" rIns="121900" bIns="121900" anchor="ctr"/>
              <a:lstStyle/>
              <a:p>
                <a:pPr defTabSz="1219004"/>
                <a:endParaRPr lang="en-US" sz="2400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112" name="Google Shape;457;p34">
                <a:extLst>
                  <a:ext uri="{FF2B5EF4-FFF2-40B4-BE49-F238E27FC236}">
                    <a16:creationId xmlns:a16="http://schemas.microsoft.com/office/drawing/2014/main" id="{87B170F0-CDAB-E1AB-DFBB-31E8ACB5ED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0710" y="4853828"/>
                <a:ext cx="29551" cy="16166"/>
              </a:xfrm>
              <a:custGeom>
                <a:avLst/>
                <a:gdLst>
                  <a:gd name="T0" fmla="*/ 2147483647 w 506"/>
                  <a:gd name="T1" fmla="*/ 2147483647 h 372"/>
                  <a:gd name="T2" fmla="*/ 2147483647 w 506"/>
                  <a:gd name="T3" fmla="*/ 2147483647 h 372"/>
                  <a:gd name="T4" fmla="*/ 2147483647 w 506"/>
                  <a:gd name="T5" fmla="*/ 2147483647 h 372"/>
                  <a:gd name="T6" fmla="*/ 2147483647 w 506"/>
                  <a:gd name="T7" fmla="*/ 2147483647 h 372"/>
                  <a:gd name="T8" fmla="*/ 2147483647 w 506"/>
                  <a:gd name="T9" fmla="*/ 2147483647 h 37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06" h="372" extrusionOk="0">
                    <a:moveTo>
                      <a:pt x="248" y="1"/>
                    </a:moveTo>
                    <a:cubicBezTo>
                      <a:pt x="43" y="1"/>
                      <a:pt x="1" y="331"/>
                      <a:pt x="221" y="368"/>
                    </a:cubicBezTo>
                    <a:cubicBezTo>
                      <a:pt x="233" y="370"/>
                      <a:pt x="245" y="371"/>
                      <a:pt x="256" y="371"/>
                    </a:cubicBezTo>
                    <a:cubicBezTo>
                      <a:pt x="462" y="371"/>
                      <a:pt x="506" y="41"/>
                      <a:pt x="283" y="4"/>
                    </a:cubicBezTo>
                    <a:cubicBezTo>
                      <a:pt x="271" y="2"/>
                      <a:pt x="259" y="1"/>
                      <a:pt x="248" y="1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900" tIns="121900" rIns="121900" bIns="121900" anchor="ctr"/>
              <a:lstStyle/>
              <a:p>
                <a:pPr defTabSz="1219004"/>
                <a:endParaRPr lang="en-US" sz="2400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113" name="Google Shape;459;p34">
                <a:extLst>
                  <a:ext uri="{FF2B5EF4-FFF2-40B4-BE49-F238E27FC236}">
                    <a16:creationId xmlns:a16="http://schemas.microsoft.com/office/drawing/2014/main" id="{CD402937-3A36-3B04-CADB-AA4573ED11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2086" y="4394785"/>
                <a:ext cx="35858" cy="736477"/>
              </a:xfrm>
              <a:custGeom>
                <a:avLst/>
                <a:gdLst>
                  <a:gd name="T0" fmla="*/ 2147483647 w 614"/>
                  <a:gd name="T1" fmla="*/ 2147483647 h 16947"/>
                  <a:gd name="T2" fmla="*/ 2147483647 w 614"/>
                  <a:gd name="T3" fmla="*/ 2147483647 h 16947"/>
                  <a:gd name="T4" fmla="*/ 2147483647 w 614"/>
                  <a:gd name="T5" fmla="*/ 2147483647 h 16947"/>
                  <a:gd name="T6" fmla="*/ 2147483647 w 614"/>
                  <a:gd name="T7" fmla="*/ 2147483647 h 16947"/>
                  <a:gd name="T8" fmla="*/ 2147483647 w 614"/>
                  <a:gd name="T9" fmla="*/ 2147483647 h 16947"/>
                  <a:gd name="T10" fmla="*/ 2147483647 w 614"/>
                  <a:gd name="T11" fmla="*/ 2147483647 h 16947"/>
                  <a:gd name="T12" fmla="*/ 2147483647 w 614"/>
                  <a:gd name="T13" fmla="*/ 2147483647 h 16947"/>
                  <a:gd name="T14" fmla="*/ 2147483647 w 614"/>
                  <a:gd name="T15" fmla="*/ 2147483647 h 16947"/>
                  <a:gd name="T16" fmla="*/ 2147483647 w 614"/>
                  <a:gd name="T17" fmla="*/ 2147483647 h 16947"/>
                  <a:gd name="T18" fmla="*/ 2147483647 w 614"/>
                  <a:gd name="T19" fmla="*/ 2147483647 h 16947"/>
                  <a:gd name="T20" fmla="*/ 2147483647 w 614"/>
                  <a:gd name="T21" fmla="*/ 2147483647 h 16947"/>
                  <a:gd name="T22" fmla="*/ 2147483647 w 614"/>
                  <a:gd name="T23" fmla="*/ 2147483647 h 16947"/>
                  <a:gd name="T24" fmla="*/ 2147483647 w 614"/>
                  <a:gd name="T25" fmla="*/ 2147483647 h 16947"/>
                  <a:gd name="T26" fmla="*/ 2147483647 w 614"/>
                  <a:gd name="T27" fmla="*/ 2147483647 h 16947"/>
                  <a:gd name="T28" fmla="*/ 2147483647 w 614"/>
                  <a:gd name="T29" fmla="*/ 2147483647 h 16947"/>
                  <a:gd name="T30" fmla="*/ 2147483647 w 614"/>
                  <a:gd name="T31" fmla="*/ 2147483647 h 16947"/>
                  <a:gd name="T32" fmla="*/ 2147483647 w 614"/>
                  <a:gd name="T33" fmla="*/ 2147483647 h 16947"/>
                  <a:gd name="T34" fmla="*/ 2147483647 w 614"/>
                  <a:gd name="T35" fmla="*/ 2147483647 h 16947"/>
                  <a:gd name="T36" fmla="*/ 2147483647 w 614"/>
                  <a:gd name="T37" fmla="*/ 2147483647 h 16947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614" h="16947" extrusionOk="0">
                    <a:moveTo>
                      <a:pt x="155" y="1"/>
                    </a:moveTo>
                    <a:cubicBezTo>
                      <a:pt x="99" y="1"/>
                      <a:pt x="44" y="39"/>
                      <a:pt x="38" y="115"/>
                    </a:cubicBezTo>
                    <a:cubicBezTo>
                      <a:pt x="1" y="656"/>
                      <a:pt x="18" y="1202"/>
                      <a:pt x="16" y="1743"/>
                    </a:cubicBezTo>
                    <a:cubicBezTo>
                      <a:pt x="12" y="2283"/>
                      <a:pt x="18" y="2828"/>
                      <a:pt x="20" y="3370"/>
                    </a:cubicBezTo>
                    <a:cubicBezTo>
                      <a:pt x="25" y="4455"/>
                      <a:pt x="42" y="5538"/>
                      <a:pt x="53" y="6623"/>
                    </a:cubicBezTo>
                    <a:cubicBezTo>
                      <a:pt x="80" y="8792"/>
                      <a:pt x="104" y="10960"/>
                      <a:pt x="130" y="13130"/>
                    </a:cubicBezTo>
                    <a:lnTo>
                      <a:pt x="152" y="14968"/>
                    </a:lnTo>
                    <a:cubicBezTo>
                      <a:pt x="154" y="15271"/>
                      <a:pt x="159" y="15572"/>
                      <a:pt x="159" y="15875"/>
                    </a:cubicBezTo>
                    <a:cubicBezTo>
                      <a:pt x="159" y="16187"/>
                      <a:pt x="143" y="16499"/>
                      <a:pt x="196" y="16806"/>
                    </a:cubicBezTo>
                    <a:cubicBezTo>
                      <a:pt x="213" y="16899"/>
                      <a:pt x="301" y="16946"/>
                      <a:pt x="388" y="16946"/>
                    </a:cubicBezTo>
                    <a:cubicBezTo>
                      <a:pt x="474" y="16946"/>
                      <a:pt x="560" y="16900"/>
                      <a:pt x="574" y="16806"/>
                    </a:cubicBezTo>
                    <a:cubicBezTo>
                      <a:pt x="613" y="16532"/>
                      <a:pt x="596" y="16259"/>
                      <a:pt x="589" y="15980"/>
                    </a:cubicBezTo>
                    <a:cubicBezTo>
                      <a:pt x="583" y="15715"/>
                      <a:pt x="576" y="15447"/>
                      <a:pt x="572" y="15181"/>
                    </a:cubicBezTo>
                    <a:lnTo>
                      <a:pt x="545" y="13554"/>
                    </a:lnTo>
                    <a:cubicBezTo>
                      <a:pt x="530" y="12469"/>
                      <a:pt x="512" y="11386"/>
                      <a:pt x="495" y="10301"/>
                    </a:cubicBezTo>
                    <a:cubicBezTo>
                      <a:pt x="462" y="8131"/>
                      <a:pt x="442" y="5964"/>
                      <a:pt x="392" y="3794"/>
                    </a:cubicBezTo>
                    <a:lnTo>
                      <a:pt x="348" y="1956"/>
                    </a:lnTo>
                    <a:cubicBezTo>
                      <a:pt x="335" y="1345"/>
                      <a:pt x="335" y="724"/>
                      <a:pt x="275" y="115"/>
                    </a:cubicBezTo>
                    <a:cubicBezTo>
                      <a:pt x="269" y="39"/>
                      <a:pt x="212" y="1"/>
                      <a:pt x="155" y="1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900" tIns="121900" rIns="121900" bIns="121900" anchor="ctr"/>
              <a:lstStyle/>
              <a:p>
                <a:pPr defTabSz="1219004"/>
                <a:endParaRPr lang="en-US" sz="2400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114" name="Google Shape;460;p34">
                <a:extLst>
                  <a:ext uri="{FF2B5EF4-FFF2-40B4-BE49-F238E27FC236}">
                    <a16:creationId xmlns:a16="http://schemas.microsoft.com/office/drawing/2014/main" id="{6E697C1D-54CC-E60B-DEB5-693F795FDD7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9512" y="4511339"/>
                <a:ext cx="437128" cy="210031"/>
              </a:xfrm>
              <a:custGeom>
                <a:avLst/>
                <a:gdLst>
                  <a:gd name="T0" fmla="*/ 2147483647 w 7485"/>
                  <a:gd name="T1" fmla="*/ 0 h 4833"/>
                  <a:gd name="T2" fmla="*/ 2147483647 w 7485"/>
                  <a:gd name="T3" fmla="*/ 2147483647 h 4833"/>
                  <a:gd name="T4" fmla="*/ 2147483647 w 7485"/>
                  <a:gd name="T5" fmla="*/ 2147483647 h 4833"/>
                  <a:gd name="T6" fmla="*/ 2147483647 w 7485"/>
                  <a:gd name="T7" fmla="*/ 2147483647 h 4833"/>
                  <a:gd name="T8" fmla="*/ 2147483647 w 7485"/>
                  <a:gd name="T9" fmla="*/ 2147483647 h 4833"/>
                  <a:gd name="T10" fmla="*/ 2147483647 w 7485"/>
                  <a:gd name="T11" fmla="*/ 2147483647 h 4833"/>
                  <a:gd name="T12" fmla="*/ 2147483647 w 7485"/>
                  <a:gd name="T13" fmla="*/ 2147483647 h 4833"/>
                  <a:gd name="T14" fmla="*/ 2147483647 w 7485"/>
                  <a:gd name="T15" fmla="*/ 2147483647 h 4833"/>
                  <a:gd name="T16" fmla="*/ 2147483647 w 7485"/>
                  <a:gd name="T17" fmla="*/ 2147483647 h 4833"/>
                  <a:gd name="T18" fmla="*/ 2147483647 w 7485"/>
                  <a:gd name="T19" fmla="*/ 2147483647 h 4833"/>
                  <a:gd name="T20" fmla="*/ 2147483647 w 7485"/>
                  <a:gd name="T21" fmla="*/ 2147483647 h 4833"/>
                  <a:gd name="T22" fmla="*/ 2147483647 w 7485"/>
                  <a:gd name="T23" fmla="*/ 2147483647 h 4833"/>
                  <a:gd name="T24" fmla="*/ 2147483647 w 7485"/>
                  <a:gd name="T25" fmla="*/ 2147483647 h 4833"/>
                  <a:gd name="T26" fmla="*/ 2147483647 w 7485"/>
                  <a:gd name="T27" fmla="*/ 2147483647 h 4833"/>
                  <a:gd name="T28" fmla="*/ 2147483647 w 7485"/>
                  <a:gd name="T29" fmla="*/ 2147483647 h 4833"/>
                  <a:gd name="T30" fmla="*/ 2147483647 w 7485"/>
                  <a:gd name="T31" fmla="*/ 2147483647 h 4833"/>
                  <a:gd name="T32" fmla="*/ 2147483647 w 7485"/>
                  <a:gd name="T33" fmla="*/ 2147483647 h 4833"/>
                  <a:gd name="T34" fmla="*/ 2147483647 w 7485"/>
                  <a:gd name="T35" fmla="*/ 2147483647 h 4833"/>
                  <a:gd name="T36" fmla="*/ 2147483647 w 7485"/>
                  <a:gd name="T37" fmla="*/ 2147483647 h 4833"/>
                  <a:gd name="T38" fmla="*/ 2147483647 w 7485"/>
                  <a:gd name="T39" fmla="*/ 2147483647 h 4833"/>
                  <a:gd name="T40" fmla="*/ 2147483647 w 7485"/>
                  <a:gd name="T41" fmla="*/ 2147483647 h 4833"/>
                  <a:gd name="T42" fmla="*/ 2147483647 w 7485"/>
                  <a:gd name="T43" fmla="*/ 0 h 4833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0" t="0" r="r" b="b"/>
                <a:pathLst>
                  <a:path w="7485" h="4833" extrusionOk="0">
                    <a:moveTo>
                      <a:pt x="7184" y="0"/>
                    </a:moveTo>
                    <a:cubicBezTo>
                      <a:pt x="7134" y="0"/>
                      <a:pt x="7085" y="19"/>
                      <a:pt x="7045" y="62"/>
                    </a:cubicBezTo>
                    <a:cubicBezTo>
                      <a:pt x="6781" y="345"/>
                      <a:pt x="6546" y="662"/>
                      <a:pt x="6303" y="963"/>
                    </a:cubicBezTo>
                    <a:lnTo>
                      <a:pt x="5602" y="1828"/>
                    </a:lnTo>
                    <a:lnTo>
                      <a:pt x="4164" y="3600"/>
                    </a:lnTo>
                    <a:cubicBezTo>
                      <a:pt x="3959" y="3855"/>
                      <a:pt x="3764" y="4156"/>
                      <a:pt x="3485" y="4336"/>
                    </a:cubicBezTo>
                    <a:cubicBezTo>
                      <a:pt x="3408" y="4385"/>
                      <a:pt x="3314" y="4439"/>
                      <a:pt x="3217" y="4439"/>
                    </a:cubicBezTo>
                    <a:cubicBezTo>
                      <a:pt x="3207" y="4439"/>
                      <a:pt x="3197" y="4438"/>
                      <a:pt x="3186" y="4437"/>
                    </a:cubicBezTo>
                    <a:cubicBezTo>
                      <a:pt x="3044" y="4421"/>
                      <a:pt x="2971" y="4277"/>
                      <a:pt x="2901" y="4171"/>
                    </a:cubicBezTo>
                    <a:cubicBezTo>
                      <a:pt x="2484" y="3532"/>
                      <a:pt x="2064" y="2893"/>
                      <a:pt x="1645" y="2256"/>
                    </a:cubicBezTo>
                    <a:cubicBezTo>
                      <a:pt x="1170" y="1538"/>
                      <a:pt x="711" y="804"/>
                      <a:pt x="180" y="128"/>
                    </a:cubicBezTo>
                    <a:cubicBezTo>
                      <a:pt x="163" y="106"/>
                      <a:pt x="142" y="97"/>
                      <a:pt x="121" y="97"/>
                    </a:cubicBezTo>
                    <a:cubicBezTo>
                      <a:pt x="61" y="97"/>
                      <a:pt x="1" y="173"/>
                      <a:pt x="35" y="240"/>
                    </a:cubicBezTo>
                    <a:cubicBezTo>
                      <a:pt x="410" y="965"/>
                      <a:pt x="858" y="1648"/>
                      <a:pt x="1291" y="2340"/>
                    </a:cubicBezTo>
                    <a:cubicBezTo>
                      <a:pt x="1724" y="3029"/>
                      <a:pt x="2156" y="3723"/>
                      <a:pt x="2596" y="4411"/>
                    </a:cubicBezTo>
                    <a:cubicBezTo>
                      <a:pt x="2750" y="4650"/>
                      <a:pt x="2950" y="4832"/>
                      <a:pt x="3227" y="4832"/>
                    </a:cubicBezTo>
                    <a:cubicBezTo>
                      <a:pt x="3269" y="4832"/>
                      <a:pt x="3314" y="4828"/>
                      <a:pt x="3360" y="4819"/>
                    </a:cubicBezTo>
                    <a:cubicBezTo>
                      <a:pt x="3667" y="4760"/>
                      <a:pt x="3933" y="4525"/>
                      <a:pt x="4131" y="4296"/>
                    </a:cubicBezTo>
                    <a:cubicBezTo>
                      <a:pt x="4649" y="3699"/>
                      <a:pt x="5137" y="3073"/>
                      <a:pt x="5637" y="2460"/>
                    </a:cubicBezTo>
                    <a:lnTo>
                      <a:pt x="6509" y="1393"/>
                    </a:lnTo>
                    <a:cubicBezTo>
                      <a:pt x="6801" y="1039"/>
                      <a:pt x="7113" y="692"/>
                      <a:pt x="7379" y="319"/>
                    </a:cubicBezTo>
                    <a:cubicBezTo>
                      <a:pt x="7485" y="170"/>
                      <a:pt x="7334" y="0"/>
                      <a:pt x="7184" y="0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900" tIns="121900" rIns="121900" bIns="121900" anchor="ctr"/>
              <a:lstStyle/>
              <a:p>
                <a:pPr defTabSz="1219004"/>
                <a:endParaRPr lang="en-US" sz="2400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115" name="Google Shape;461;p34">
                <a:extLst>
                  <a:ext uri="{FF2B5EF4-FFF2-40B4-BE49-F238E27FC236}">
                    <a16:creationId xmlns:a16="http://schemas.microsoft.com/office/drawing/2014/main" id="{C0DA1214-CDA2-CECF-3EC2-FE5A0069D2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8236" y="4436722"/>
                <a:ext cx="170121" cy="102734"/>
              </a:xfrm>
              <a:custGeom>
                <a:avLst/>
                <a:gdLst>
                  <a:gd name="T0" fmla="*/ 2147483647 w 2913"/>
                  <a:gd name="T1" fmla="*/ 2147483647 h 2364"/>
                  <a:gd name="T2" fmla="*/ 2147483647 w 2913"/>
                  <a:gd name="T3" fmla="*/ 2147483647 h 2364"/>
                  <a:gd name="T4" fmla="*/ 2147483647 w 2913"/>
                  <a:gd name="T5" fmla="*/ 2147483647 h 2364"/>
                  <a:gd name="T6" fmla="*/ 2147483647 w 2913"/>
                  <a:gd name="T7" fmla="*/ 2147483647 h 2364"/>
                  <a:gd name="T8" fmla="*/ 2147483647 w 2913"/>
                  <a:gd name="T9" fmla="*/ 2147483647 h 2364"/>
                  <a:gd name="T10" fmla="*/ 2147483647 w 2913"/>
                  <a:gd name="T11" fmla="*/ 2147483647 h 2364"/>
                  <a:gd name="T12" fmla="*/ 2147483647 w 2913"/>
                  <a:gd name="T13" fmla="*/ 2147483647 h 2364"/>
                  <a:gd name="T14" fmla="*/ 2147483647 w 2913"/>
                  <a:gd name="T15" fmla="*/ 2147483647 h 2364"/>
                  <a:gd name="T16" fmla="*/ 2147483647 w 2913"/>
                  <a:gd name="T17" fmla="*/ 2147483647 h 2364"/>
                  <a:gd name="T18" fmla="*/ 2147483647 w 2913"/>
                  <a:gd name="T19" fmla="*/ 2147483647 h 2364"/>
                  <a:gd name="T20" fmla="*/ 2147483647 w 2913"/>
                  <a:gd name="T21" fmla="*/ 2147483647 h 2364"/>
                  <a:gd name="T22" fmla="*/ 2147483647 w 2913"/>
                  <a:gd name="T23" fmla="*/ 2147483647 h 2364"/>
                  <a:gd name="T24" fmla="*/ 2147483647 w 2913"/>
                  <a:gd name="T25" fmla="*/ 2147483647 h 2364"/>
                  <a:gd name="T26" fmla="*/ 2147483647 w 2913"/>
                  <a:gd name="T27" fmla="*/ 2147483647 h 2364"/>
                  <a:gd name="T28" fmla="*/ 2147483647 w 2913"/>
                  <a:gd name="T29" fmla="*/ 2147483647 h 2364"/>
                  <a:gd name="T30" fmla="*/ 2147483647 w 2913"/>
                  <a:gd name="T31" fmla="*/ 2147483647 h 2364"/>
                  <a:gd name="T32" fmla="*/ 2147483647 w 2913"/>
                  <a:gd name="T33" fmla="*/ 2147483647 h 2364"/>
                  <a:gd name="T34" fmla="*/ 2147483647 w 2913"/>
                  <a:gd name="T35" fmla="*/ 2147483647 h 2364"/>
                  <a:gd name="T36" fmla="*/ 2147483647 w 2913"/>
                  <a:gd name="T37" fmla="*/ 2147483647 h 2364"/>
                  <a:gd name="T38" fmla="*/ 2147483647 w 2913"/>
                  <a:gd name="T39" fmla="*/ 2147483647 h 2364"/>
                  <a:gd name="T40" fmla="*/ 2147483647 w 2913"/>
                  <a:gd name="T41" fmla="*/ 2147483647 h 2364"/>
                  <a:gd name="T42" fmla="*/ 2147483647 w 2913"/>
                  <a:gd name="T43" fmla="*/ 2147483647 h 2364"/>
                  <a:gd name="T44" fmla="*/ 2147483647 w 2913"/>
                  <a:gd name="T45" fmla="*/ 2147483647 h 2364"/>
                  <a:gd name="T46" fmla="*/ 2147483647 w 2913"/>
                  <a:gd name="T47" fmla="*/ 2147483647 h 2364"/>
                  <a:gd name="T48" fmla="*/ 2147483647 w 2913"/>
                  <a:gd name="T49" fmla="*/ 2147483647 h 2364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0" t="0" r="r" b="b"/>
                <a:pathLst>
                  <a:path w="2913" h="2364" extrusionOk="0">
                    <a:moveTo>
                      <a:pt x="105" y="1"/>
                    </a:moveTo>
                    <a:cubicBezTo>
                      <a:pt x="49" y="1"/>
                      <a:pt x="0" y="57"/>
                      <a:pt x="33" y="119"/>
                    </a:cubicBezTo>
                    <a:lnTo>
                      <a:pt x="35" y="119"/>
                    </a:lnTo>
                    <a:cubicBezTo>
                      <a:pt x="64" y="172"/>
                      <a:pt x="79" y="229"/>
                      <a:pt x="110" y="281"/>
                    </a:cubicBezTo>
                    <a:cubicBezTo>
                      <a:pt x="136" y="325"/>
                      <a:pt x="169" y="365"/>
                      <a:pt x="198" y="407"/>
                    </a:cubicBezTo>
                    <a:cubicBezTo>
                      <a:pt x="257" y="501"/>
                      <a:pt x="319" y="593"/>
                      <a:pt x="384" y="681"/>
                    </a:cubicBezTo>
                    <a:cubicBezTo>
                      <a:pt x="512" y="855"/>
                      <a:pt x="641" y="1024"/>
                      <a:pt x="769" y="1197"/>
                    </a:cubicBezTo>
                    <a:cubicBezTo>
                      <a:pt x="1030" y="1546"/>
                      <a:pt x="1276" y="1909"/>
                      <a:pt x="1535" y="2260"/>
                    </a:cubicBezTo>
                    <a:cubicBezTo>
                      <a:pt x="1580" y="2319"/>
                      <a:pt x="1656" y="2363"/>
                      <a:pt x="1729" y="2363"/>
                    </a:cubicBezTo>
                    <a:cubicBezTo>
                      <a:pt x="1776" y="2363"/>
                      <a:pt x="1822" y="2345"/>
                      <a:pt x="1858" y="2302"/>
                    </a:cubicBezTo>
                    <a:lnTo>
                      <a:pt x="2418" y="1632"/>
                    </a:lnTo>
                    <a:lnTo>
                      <a:pt x="2688" y="1307"/>
                    </a:lnTo>
                    <a:cubicBezTo>
                      <a:pt x="2789" y="1184"/>
                      <a:pt x="2871" y="1092"/>
                      <a:pt x="2899" y="931"/>
                    </a:cubicBezTo>
                    <a:cubicBezTo>
                      <a:pt x="2912" y="848"/>
                      <a:pt x="2856" y="747"/>
                      <a:pt x="2768" y="747"/>
                    </a:cubicBezTo>
                    <a:cubicBezTo>
                      <a:pt x="2754" y="747"/>
                      <a:pt x="2739" y="750"/>
                      <a:pt x="2723" y="756"/>
                    </a:cubicBezTo>
                    <a:cubicBezTo>
                      <a:pt x="2581" y="808"/>
                      <a:pt x="2506" y="874"/>
                      <a:pt x="2412" y="991"/>
                    </a:cubicBezTo>
                    <a:lnTo>
                      <a:pt x="2124" y="1338"/>
                    </a:lnTo>
                    <a:lnTo>
                      <a:pt x="1719" y="1829"/>
                    </a:lnTo>
                    <a:cubicBezTo>
                      <a:pt x="1503" y="1550"/>
                      <a:pt x="1279" y="1278"/>
                      <a:pt x="1059" y="1004"/>
                    </a:cubicBezTo>
                    <a:cubicBezTo>
                      <a:pt x="920" y="830"/>
                      <a:pt x="780" y="657"/>
                      <a:pt x="635" y="488"/>
                    </a:cubicBezTo>
                    <a:cubicBezTo>
                      <a:pt x="569" y="409"/>
                      <a:pt x="501" y="334"/>
                      <a:pt x="428" y="259"/>
                    </a:cubicBezTo>
                    <a:cubicBezTo>
                      <a:pt x="391" y="224"/>
                      <a:pt x="358" y="185"/>
                      <a:pt x="321" y="150"/>
                    </a:cubicBezTo>
                    <a:cubicBezTo>
                      <a:pt x="270" y="99"/>
                      <a:pt x="213" y="66"/>
                      <a:pt x="160" y="22"/>
                    </a:cubicBezTo>
                    <a:cubicBezTo>
                      <a:pt x="143" y="7"/>
                      <a:pt x="123" y="1"/>
                      <a:pt x="105" y="1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900" tIns="121900" rIns="121900" bIns="121900" anchor="ctr"/>
              <a:lstStyle/>
              <a:p>
                <a:pPr defTabSz="1219004"/>
                <a:endParaRPr lang="en-US" sz="2400">
                  <a:solidFill>
                    <a:prstClr val="black"/>
                  </a:solidFill>
                  <a:latin typeface="Calibri"/>
                </a:endParaRPr>
              </a:p>
            </p:txBody>
          </p:sp>
        </p:grpSp>
        <p:grpSp>
          <p:nvGrpSpPr>
            <p:cNvPr id="88" name="Google Shape;473;p34">
              <a:extLst>
                <a:ext uri="{FF2B5EF4-FFF2-40B4-BE49-F238E27FC236}">
                  <a16:creationId xmlns:a16="http://schemas.microsoft.com/office/drawing/2014/main" id="{76A197F7-9AF9-53DD-0947-7AF4E5C5726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672517" y="4801213"/>
              <a:ext cx="381218" cy="339780"/>
              <a:chOff x="5550100" y="4738125"/>
              <a:chExt cx="196950" cy="196650"/>
            </a:xfrm>
          </p:grpSpPr>
          <p:sp>
            <p:nvSpPr>
              <p:cNvPr id="95" name="Google Shape;474;p34">
                <a:extLst>
                  <a:ext uri="{FF2B5EF4-FFF2-40B4-BE49-F238E27FC236}">
                    <a16:creationId xmlns:a16="http://schemas.microsoft.com/office/drawing/2014/main" id="{E1BD10A2-F99B-543A-1326-DDE642E3644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99125" y="4738125"/>
                <a:ext cx="22250" cy="185825"/>
              </a:xfrm>
              <a:custGeom>
                <a:avLst/>
                <a:gdLst>
                  <a:gd name="T0" fmla="*/ 2147483647 w 890"/>
                  <a:gd name="T1" fmla="*/ 2147483647 h 7433"/>
                  <a:gd name="T2" fmla="*/ 2147483647 w 890"/>
                  <a:gd name="T3" fmla="*/ 2147483647 h 7433"/>
                  <a:gd name="T4" fmla="*/ 2147483647 w 890"/>
                  <a:gd name="T5" fmla="*/ 2147483647 h 7433"/>
                  <a:gd name="T6" fmla="*/ 2147483647 w 890"/>
                  <a:gd name="T7" fmla="*/ 2147483647 h 7433"/>
                  <a:gd name="T8" fmla="*/ 2147483647 w 890"/>
                  <a:gd name="T9" fmla="*/ 2147483647 h 743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90" h="7433" extrusionOk="0">
                    <a:moveTo>
                      <a:pt x="161" y="1"/>
                    </a:moveTo>
                    <a:lnTo>
                      <a:pt x="161" y="1"/>
                    </a:lnTo>
                    <a:cubicBezTo>
                      <a:pt x="0" y="2480"/>
                      <a:pt x="90" y="4971"/>
                      <a:pt x="431" y="7432"/>
                    </a:cubicBezTo>
                    <a:lnTo>
                      <a:pt x="694" y="7364"/>
                    </a:lnTo>
                    <a:cubicBezTo>
                      <a:pt x="890" y="4898"/>
                      <a:pt x="710" y="2414"/>
                      <a:pt x="161" y="1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900" tIns="121900" rIns="121900" bIns="121900" anchor="ctr"/>
              <a:lstStyle/>
              <a:p>
                <a:pPr defTabSz="1219004"/>
                <a:endParaRPr lang="en-US" sz="2400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96" name="Google Shape;475;p34">
                <a:extLst>
                  <a:ext uri="{FF2B5EF4-FFF2-40B4-BE49-F238E27FC236}">
                    <a16:creationId xmlns:a16="http://schemas.microsoft.com/office/drawing/2014/main" id="{2C10FC79-93AD-0C7E-1385-0D18E8CD27F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31300" y="4739725"/>
                <a:ext cx="50100" cy="186200"/>
              </a:xfrm>
              <a:custGeom>
                <a:avLst/>
                <a:gdLst>
                  <a:gd name="T0" fmla="*/ 2147483647 w 2004"/>
                  <a:gd name="T1" fmla="*/ 0 h 7448"/>
                  <a:gd name="T2" fmla="*/ 2147483647 w 2004"/>
                  <a:gd name="T3" fmla="*/ 0 h 7448"/>
                  <a:gd name="T4" fmla="*/ 2147483647 w 2004"/>
                  <a:gd name="T5" fmla="*/ 2147483647 h 7448"/>
                  <a:gd name="T6" fmla="*/ 2147483647 w 2004"/>
                  <a:gd name="T7" fmla="*/ 2147483647 h 7448"/>
                  <a:gd name="T8" fmla="*/ 2147483647 w 2004"/>
                  <a:gd name="T9" fmla="*/ 2147483647 h 7448"/>
                  <a:gd name="T10" fmla="*/ 2147483647 w 2004"/>
                  <a:gd name="T11" fmla="*/ 0 h 744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004" h="7448" extrusionOk="0">
                    <a:moveTo>
                      <a:pt x="2003" y="0"/>
                    </a:moveTo>
                    <a:lnTo>
                      <a:pt x="2003" y="0"/>
                    </a:lnTo>
                    <a:cubicBezTo>
                      <a:pt x="1153" y="745"/>
                      <a:pt x="765" y="1880"/>
                      <a:pt x="508" y="2983"/>
                    </a:cubicBezTo>
                    <a:cubicBezTo>
                      <a:pt x="167" y="4445"/>
                      <a:pt x="0" y="5943"/>
                      <a:pt x="7" y="7447"/>
                    </a:cubicBezTo>
                    <a:lnTo>
                      <a:pt x="123" y="7366"/>
                    </a:lnTo>
                    <a:cubicBezTo>
                      <a:pt x="710" y="4900"/>
                      <a:pt x="1336" y="2445"/>
                      <a:pt x="2003" y="0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900" tIns="121900" rIns="121900" bIns="121900" anchor="ctr"/>
              <a:lstStyle/>
              <a:p>
                <a:pPr defTabSz="1219004"/>
                <a:endParaRPr lang="en-US" sz="2400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97" name="Google Shape;476;p34">
                <a:extLst>
                  <a:ext uri="{FF2B5EF4-FFF2-40B4-BE49-F238E27FC236}">
                    <a16:creationId xmlns:a16="http://schemas.microsoft.com/office/drawing/2014/main" id="{4741266C-741F-030B-65C3-BD68E8BDD2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66650" y="4823825"/>
                <a:ext cx="24950" cy="110950"/>
              </a:xfrm>
              <a:custGeom>
                <a:avLst/>
                <a:gdLst>
                  <a:gd name="T0" fmla="*/ 2147483647 w 998"/>
                  <a:gd name="T1" fmla="*/ 2147483647 h 4438"/>
                  <a:gd name="T2" fmla="*/ 2147483647 w 998"/>
                  <a:gd name="T3" fmla="*/ 2147483647 h 4438"/>
                  <a:gd name="T4" fmla="*/ 2147483647 w 998"/>
                  <a:gd name="T5" fmla="*/ 2147483647 h 4438"/>
                  <a:gd name="T6" fmla="*/ 2147483647 w 998"/>
                  <a:gd name="T7" fmla="*/ 2147483647 h 4438"/>
                  <a:gd name="T8" fmla="*/ 2147483647 w 998"/>
                  <a:gd name="T9" fmla="*/ 2147483647 h 443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998" h="4438" extrusionOk="0">
                    <a:moveTo>
                      <a:pt x="310" y="1"/>
                    </a:moveTo>
                    <a:cubicBezTo>
                      <a:pt x="1" y="458"/>
                      <a:pt x="18" y="1053"/>
                      <a:pt x="47" y="1604"/>
                    </a:cubicBezTo>
                    <a:cubicBezTo>
                      <a:pt x="93" y="2491"/>
                      <a:pt x="141" y="3394"/>
                      <a:pt x="436" y="4233"/>
                    </a:cubicBezTo>
                    <a:lnTo>
                      <a:pt x="998" y="4437"/>
                    </a:lnTo>
                    <a:cubicBezTo>
                      <a:pt x="917" y="2939"/>
                      <a:pt x="686" y="1452"/>
                      <a:pt x="310" y="1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900" tIns="121900" rIns="121900" bIns="121900" anchor="ctr"/>
              <a:lstStyle/>
              <a:p>
                <a:pPr defTabSz="1219004"/>
                <a:endParaRPr lang="en-US" sz="2400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98" name="Google Shape;477;p34">
                <a:extLst>
                  <a:ext uri="{FF2B5EF4-FFF2-40B4-BE49-F238E27FC236}">
                    <a16:creationId xmlns:a16="http://schemas.microsoft.com/office/drawing/2014/main" id="{9E4BB635-AC02-94E9-114C-FE6ADD6499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99275" y="4765300"/>
                <a:ext cx="47775" cy="157100"/>
              </a:xfrm>
              <a:custGeom>
                <a:avLst/>
                <a:gdLst>
                  <a:gd name="T0" fmla="*/ 2147483647 w 1911"/>
                  <a:gd name="T1" fmla="*/ 2147483647 h 6284"/>
                  <a:gd name="T2" fmla="*/ 2147483647 w 1911"/>
                  <a:gd name="T3" fmla="*/ 2147483647 h 6284"/>
                  <a:gd name="T4" fmla="*/ 2147483647 w 1911"/>
                  <a:gd name="T5" fmla="*/ 2147483647 h 6284"/>
                  <a:gd name="T6" fmla="*/ 2147483647 w 1911"/>
                  <a:gd name="T7" fmla="*/ 2147483647 h 6284"/>
                  <a:gd name="T8" fmla="*/ 2147483647 w 1911"/>
                  <a:gd name="T9" fmla="*/ 2147483647 h 6284"/>
                  <a:gd name="T10" fmla="*/ 2147483647 w 1911"/>
                  <a:gd name="T11" fmla="*/ 2147483647 h 6284"/>
                  <a:gd name="T12" fmla="*/ 2147483647 w 1911"/>
                  <a:gd name="T13" fmla="*/ 2147483647 h 628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911" h="6284" extrusionOk="0">
                    <a:moveTo>
                      <a:pt x="1852" y="1"/>
                    </a:moveTo>
                    <a:lnTo>
                      <a:pt x="1852" y="1"/>
                    </a:lnTo>
                    <a:cubicBezTo>
                      <a:pt x="707" y="1545"/>
                      <a:pt x="64" y="3405"/>
                      <a:pt x="9" y="5326"/>
                    </a:cubicBezTo>
                    <a:cubicBezTo>
                      <a:pt x="0" y="5651"/>
                      <a:pt x="11" y="5985"/>
                      <a:pt x="141" y="6284"/>
                    </a:cubicBezTo>
                    <a:lnTo>
                      <a:pt x="558" y="6282"/>
                    </a:lnTo>
                    <a:cubicBezTo>
                      <a:pt x="738" y="5485"/>
                      <a:pt x="1184" y="4775"/>
                      <a:pt x="1459" y="4007"/>
                    </a:cubicBezTo>
                    <a:cubicBezTo>
                      <a:pt x="1911" y="2735"/>
                      <a:pt x="1885" y="1349"/>
                      <a:pt x="1852" y="1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900" tIns="121900" rIns="121900" bIns="121900" anchor="ctr"/>
              <a:lstStyle/>
              <a:p>
                <a:pPr defTabSz="1219004"/>
                <a:endParaRPr lang="en-US" sz="2400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99" name="Google Shape;478;p34">
                <a:extLst>
                  <a:ext uri="{FF2B5EF4-FFF2-40B4-BE49-F238E27FC236}">
                    <a16:creationId xmlns:a16="http://schemas.microsoft.com/office/drawing/2014/main" id="{6227125D-1931-9FE5-233A-FB70BC4645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50100" y="4798800"/>
                <a:ext cx="40800" cy="129000"/>
              </a:xfrm>
              <a:custGeom>
                <a:avLst/>
                <a:gdLst>
                  <a:gd name="T0" fmla="*/ 2147483647 w 1632"/>
                  <a:gd name="T1" fmla="*/ 0 h 5160"/>
                  <a:gd name="T2" fmla="*/ 2147483647 w 1632"/>
                  <a:gd name="T3" fmla="*/ 0 h 5160"/>
                  <a:gd name="T4" fmla="*/ 2147483647 w 1632"/>
                  <a:gd name="T5" fmla="*/ 2147483647 h 5160"/>
                  <a:gd name="T6" fmla="*/ 2147483647 w 1632"/>
                  <a:gd name="T7" fmla="*/ 2147483647 h 5160"/>
                  <a:gd name="T8" fmla="*/ 2147483647 w 1632"/>
                  <a:gd name="T9" fmla="*/ 2147483647 h 5160"/>
                  <a:gd name="T10" fmla="*/ 2147483647 w 1632"/>
                  <a:gd name="T11" fmla="*/ 2147483647 h 5160"/>
                  <a:gd name="T12" fmla="*/ 2147483647 w 1632"/>
                  <a:gd name="T13" fmla="*/ 0 h 516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632" h="5160" extrusionOk="0">
                    <a:moveTo>
                      <a:pt x="420" y="0"/>
                    </a:moveTo>
                    <a:lnTo>
                      <a:pt x="420" y="0"/>
                    </a:lnTo>
                    <a:cubicBezTo>
                      <a:pt x="0" y="1687"/>
                      <a:pt x="281" y="3538"/>
                      <a:pt x="1184" y="5025"/>
                    </a:cubicBezTo>
                    <a:lnTo>
                      <a:pt x="1632" y="5159"/>
                    </a:lnTo>
                    <a:cubicBezTo>
                      <a:pt x="1404" y="4885"/>
                      <a:pt x="1426" y="4492"/>
                      <a:pt x="1408" y="4136"/>
                    </a:cubicBezTo>
                    <a:cubicBezTo>
                      <a:pt x="1384" y="3655"/>
                      <a:pt x="1259" y="3185"/>
                      <a:pt x="1136" y="2717"/>
                    </a:cubicBezTo>
                    <a:cubicBezTo>
                      <a:pt x="896" y="1812"/>
                      <a:pt x="659" y="905"/>
                      <a:pt x="420" y="0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900" tIns="121900" rIns="121900" bIns="121900" anchor="ctr"/>
              <a:lstStyle/>
              <a:p>
                <a:pPr defTabSz="1219004"/>
                <a:endParaRPr lang="en-US" sz="2400">
                  <a:solidFill>
                    <a:prstClr val="black"/>
                  </a:solidFill>
                  <a:latin typeface="Calibri"/>
                </a:endParaRPr>
              </a:p>
            </p:txBody>
          </p:sp>
        </p:grpSp>
        <p:grpSp>
          <p:nvGrpSpPr>
            <p:cNvPr id="89" name="Google Shape;473;p34">
              <a:extLst>
                <a:ext uri="{FF2B5EF4-FFF2-40B4-BE49-F238E27FC236}">
                  <a16:creationId xmlns:a16="http://schemas.microsoft.com/office/drawing/2014/main" id="{EC600F5F-4667-80AC-3454-EC21FCB1478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849255" y="4811082"/>
              <a:ext cx="381218" cy="339780"/>
              <a:chOff x="5550100" y="4738125"/>
              <a:chExt cx="196950" cy="196650"/>
            </a:xfrm>
          </p:grpSpPr>
          <p:sp>
            <p:nvSpPr>
              <p:cNvPr id="90" name="Google Shape;474;p34">
                <a:extLst>
                  <a:ext uri="{FF2B5EF4-FFF2-40B4-BE49-F238E27FC236}">
                    <a16:creationId xmlns:a16="http://schemas.microsoft.com/office/drawing/2014/main" id="{F098BC84-DC06-A219-A010-8D913EDBE0D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99125" y="4738125"/>
                <a:ext cx="22250" cy="185825"/>
              </a:xfrm>
              <a:custGeom>
                <a:avLst/>
                <a:gdLst>
                  <a:gd name="T0" fmla="*/ 2147483647 w 890"/>
                  <a:gd name="T1" fmla="*/ 2147483647 h 7433"/>
                  <a:gd name="T2" fmla="*/ 2147483647 w 890"/>
                  <a:gd name="T3" fmla="*/ 2147483647 h 7433"/>
                  <a:gd name="T4" fmla="*/ 2147483647 w 890"/>
                  <a:gd name="T5" fmla="*/ 2147483647 h 7433"/>
                  <a:gd name="T6" fmla="*/ 2147483647 w 890"/>
                  <a:gd name="T7" fmla="*/ 2147483647 h 7433"/>
                  <a:gd name="T8" fmla="*/ 2147483647 w 890"/>
                  <a:gd name="T9" fmla="*/ 2147483647 h 743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90" h="7433" extrusionOk="0">
                    <a:moveTo>
                      <a:pt x="161" y="1"/>
                    </a:moveTo>
                    <a:lnTo>
                      <a:pt x="161" y="1"/>
                    </a:lnTo>
                    <a:cubicBezTo>
                      <a:pt x="0" y="2480"/>
                      <a:pt x="90" y="4971"/>
                      <a:pt x="431" y="7432"/>
                    </a:cubicBezTo>
                    <a:lnTo>
                      <a:pt x="694" y="7364"/>
                    </a:lnTo>
                    <a:cubicBezTo>
                      <a:pt x="890" y="4898"/>
                      <a:pt x="710" y="2414"/>
                      <a:pt x="161" y="1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900" tIns="121900" rIns="121900" bIns="121900" anchor="ctr"/>
              <a:lstStyle/>
              <a:p>
                <a:pPr defTabSz="1219004"/>
                <a:endParaRPr lang="en-US" sz="2400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91" name="Google Shape;475;p34">
                <a:extLst>
                  <a:ext uri="{FF2B5EF4-FFF2-40B4-BE49-F238E27FC236}">
                    <a16:creationId xmlns:a16="http://schemas.microsoft.com/office/drawing/2014/main" id="{FF73CDA2-5C71-A81B-91E8-94EF49CA4E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31300" y="4739725"/>
                <a:ext cx="50100" cy="186200"/>
              </a:xfrm>
              <a:custGeom>
                <a:avLst/>
                <a:gdLst>
                  <a:gd name="T0" fmla="*/ 2147483647 w 2004"/>
                  <a:gd name="T1" fmla="*/ 0 h 7448"/>
                  <a:gd name="T2" fmla="*/ 2147483647 w 2004"/>
                  <a:gd name="T3" fmla="*/ 0 h 7448"/>
                  <a:gd name="T4" fmla="*/ 2147483647 w 2004"/>
                  <a:gd name="T5" fmla="*/ 2147483647 h 7448"/>
                  <a:gd name="T6" fmla="*/ 2147483647 w 2004"/>
                  <a:gd name="T7" fmla="*/ 2147483647 h 7448"/>
                  <a:gd name="T8" fmla="*/ 2147483647 w 2004"/>
                  <a:gd name="T9" fmla="*/ 2147483647 h 7448"/>
                  <a:gd name="T10" fmla="*/ 2147483647 w 2004"/>
                  <a:gd name="T11" fmla="*/ 0 h 744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004" h="7448" extrusionOk="0">
                    <a:moveTo>
                      <a:pt x="2003" y="0"/>
                    </a:moveTo>
                    <a:lnTo>
                      <a:pt x="2003" y="0"/>
                    </a:lnTo>
                    <a:cubicBezTo>
                      <a:pt x="1153" y="745"/>
                      <a:pt x="765" y="1880"/>
                      <a:pt x="508" y="2983"/>
                    </a:cubicBezTo>
                    <a:cubicBezTo>
                      <a:pt x="167" y="4445"/>
                      <a:pt x="0" y="5943"/>
                      <a:pt x="7" y="7447"/>
                    </a:cubicBezTo>
                    <a:lnTo>
                      <a:pt x="123" y="7366"/>
                    </a:lnTo>
                    <a:cubicBezTo>
                      <a:pt x="710" y="4900"/>
                      <a:pt x="1336" y="2445"/>
                      <a:pt x="2003" y="0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900" tIns="121900" rIns="121900" bIns="121900" anchor="ctr"/>
              <a:lstStyle/>
              <a:p>
                <a:pPr defTabSz="1219004"/>
                <a:endParaRPr lang="en-US" sz="2400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92" name="Google Shape;476;p34">
                <a:extLst>
                  <a:ext uri="{FF2B5EF4-FFF2-40B4-BE49-F238E27FC236}">
                    <a16:creationId xmlns:a16="http://schemas.microsoft.com/office/drawing/2014/main" id="{D8EF96A5-D0BA-6824-396E-8FDD0B674F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66650" y="4823825"/>
                <a:ext cx="24950" cy="110950"/>
              </a:xfrm>
              <a:custGeom>
                <a:avLst/>
                <a:gdLst>
                  <a:gd name="T0" fmla="*/ 2147483647 w 998"/>
                  <a:gd name="T1" fmla="*/ 2147483647 h 4438"/>
                  <a:gd name="T2" fmla="*/ 2147483647 w 998"/>
                  <a:gd name="T3" fmla="*/ 2147483647 h 4438"/>
                  <a:gd name="T4" fmla="*/ 2147483647 w 998"/>
                  <a:gd name="T5" fmla="*/ 2147483647 h 4438"/>
                  <a:gd name="T6" fmla="*/ 2147483647 w 998"/>
                  <a:gd name="T7" fmla="*/ 2147483647 h 4438"/>
                  <a:gd name="T8" fmla="*/ 2147483647 w 998"/>
                  <a:gd name="T9" fmla="*/ 2147483647 h 443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998" h="4438" extrusionOk="0">
                    <a:moveTo>
                      <a:pt x="310" y="1"/>
                    </a:moveTo>
                    <a:cubicBezTo>
                      <a:pt x="1" y="458"/>
                      <a:pt x="18" y="1053"/>
                      <a:pt x="47" y="1604"/>
                    </a:cubicBezTo>
                    <a:cubicBezTo>
                      <a:pt x="93" y="2491"/>
                      <a:pt x="141" y="3394"/>
                      <a:pt x="436" y="4233"/>
                    </a:cubicBezTo>
                    <a:lnTo>
                      <a:pt x="998" y="4437"/>
                    </a:lnTo>
                    <a:cubicBezTo>
                      <a:pt x="917" y="2939"/>
                      <a:pt x="686" y="1452"/>
                      <a:pt x="310" y="1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900" tIns="121900" rIns="121900" bIns="121900" anchor="ctr"/>
              <a:lstStyle/>
              <a:p>
                <a:pPr defTabSz="1219004"/>
                <a:endParaRPr lang="en-US" sz="2400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93" name="Google Shape;477;p34">
                <a:extLst>
                  <a:ext uri="{FF2B5EF4-FFF2-40B4-BE49-F238E27FC236}">
                    <a16:creationId xmlns:a16="http://schemas.microsoft.com/office/drawing/2014/main" id="{9760F7E6-EF53-CBBB-90B0-29062FA7A42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99275" y="4765300"/>
                <a:ext cx="47775" cy="157100"/>
              </a:xfrm>
              <a:custGeom>
                <a:avLst/>
                <a:gdLst>
                  <a:gd name="T0" fmla="*/ 2147483647 w 1911"/>
                  <a:gd name="T1" fmla="*/ 2147483647 h 6284"/>
                  <a:gd name="T2" fmla="*/ 2147483647 w 1911"/>
                  <a:gd name="T3" fmla="*/ 2147483647 h 6284"/>
                  <a:gd name="T4" fmla="*/ 2147483647 w 1911"/>
                  <a:gd name="T5" fmla="*/ 2147483647 h 6284"/>
                  <a:gd name="T6" fmla="*/ 2147483647 w 1911"/>
                  <a:gd name="T7" fmla="*/ 2147483647 h 6284"/>
                  <a:gd name="T8" fmla="*/ 2147483647 w 1911"/>
                  <a:gd name="T9" fmla="*/ 2147483647 h 6284"/>
                  <a:gd name="T10" fmla="*/ 2147483647 w 1911"/>
                  <a:gd name="T11" fmla="*/ 2147483647 h 6284"/>
                  <a:gd name="T12" fmla="*/ 2147483647 w 1911"/>
                  <a:gd name="T13" fmla="*/ 2147483647 h 628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911" h="6284" extrusionOk="0">
                    <a:moveTo>
                      <a:pt x="1852" y="1"/>
                    </a:moveTo>
                    <a:lnTo>
                      <a:pt x="1852" y="1"/>
                    </a:lnTo>
                    <a:cubicBezTo>
                      <a:pt x="707" y="1545"/>
                      <a:pt x="64" y="3405"/>
                      <a:pt x="9" y="5326"/>
                    </a:cubicBezTo>
                    <a:cubicBezTo>
                      <a:pt x="0" y="5651"/>
                      <a:pt x="11" y="5985"/>
                      <a:pt x="141" y="6284"/>
                    </a:cubicBezTo>
                    <a:lnTo>
                      <a:pt x="558" y="6282"/>
                    </a:lnTo>
                    <a:cubicBezTo>
                      <a:pt x="738" y="5485"/>
                      <a:pt x="1184" y="4775"/>
                      <a:pt x="1459" y="4007"/>
                    </a:cubicBezTo>
                    <a:cubicBezTo>
                      <a:pt x="1911" y="2735"/>
                      <a:pt x="1885" y="1349"/>
                      <a:pt x="1852" y="1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900" tIns="121900" rIns="121900" bIns="121900" anchor="ctr"/>
              <a:lstStyle/>
              <a:p>
                <a:pPr defTabSz="1219004"/>
                <a:endParaRPr lang="en-US" sz="2400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94" name="Google Shape;478;p34">
                <a:extLst>
                  <a:ext uri="{FF2B5EF4-FFF2-40B4-BE49-F238E27FC236}">
                    <a16:creationId xmlns:a16="http://schemas.microsoft.com/office/drawing/2014/main" id="{F791D5A0-52C3-9744-2F7C-160FA0E7E3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50100" y="4798800"/>
                <a:ext cx="40800" cy="129000"/>
              </a:xfrm>
              <a:custGeom>
                <a:avLst/>
                <a:gdLst>
                  <a:gd name="T0" fmla="*/ 2147483647 w 1632"/>
                  <a:gd name="T1" fmla="*/ 0 h 5160"/>
                  <a:gd name="T2" fmla="*/ 2147483647 w 1632"/>
                  <a:gd name="T3" fmla="*/ 0 h 5160"/>
                  <a:gd name="T4" fmla="*/ 2147483647 w 1632"/>
                  <a:gd name="T5" fmla="*/ 2147483647 h 5160"/>
                  <a:gd name="T6" fmla="*/ 2147483647 w 1632"/>
                  <a:gd name="T7" fmla="*/ 2147483647 h 5160"/>
                  <a:gd name="T8" fmla="*/ 2147483647 w 1632"/>
                  <a:gd name="T9" fmla="*/ 2147483647 h 5160"/>
                  <a:gd name="T10" fmla="*/ 2147483647 w 1632"/>
                  <a:gd name="T11" fmla="*/ 2147483647 h 5160"/>
                  <a:gd name="T12" fmla="*/ 2147483647 w 1632"/>
                  <a:gd name="T13" fmla="*/ 0 h 516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632" h="5160" extrusionOk="0">
                    <a:moveTo>
                      <a:pt x="420" y="0"/>
                    </a:moveTo>
                    <a:lnTo>
                      <a:pt x="420" y="0"/>
                    </a:lnTo>
                    <a:cubicBezTo>
                      <a:pt x="0" y="1687"/>
                      <a:pt x="281" y="3538"/>
                      <a:pt x="1184" y="5025"/>
                    </a:cubicBezTo>
                    <a:lnTo>
                      <a:pt x="1632" y="5159"/>
                    </a:lnTo>
                    <a:cubicBezTo>
                      <a:pt x="1404" y="4885"/>
                      <a:pt x="1426" y="4492"/>
                      <a:pt x="1408" y="4136"/>
                    </a:cubicBezTo>
                    <a:cubicBezTo>
                      <a:pt x="1384" y="3655"/>
                      <a:pt x="1259" y="3185"/>
                      <a:pt x="1136" y="2717"/>
                    </a:cubicBezTo>
                    <a:cubicBezTo>
                      <a:pt x="896" y="1812"/>
                      <a:pt x="659" y="905"/>
                      <a:pt x="420" y="0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900" tIns="121900" rIns="121900" bIns="121900" anchor="ctr"/>
              <a:lstStyle/>
              <a:p>
                <a:pPr defTabSz="1219004"/>
                <a:endParaRPr lang="en-US" sz="2400">
                  <a:solidFill>
                    <a:prstClr val="black"/>
                  </a:solidFill>
                  <a:latin typeface="Calibri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212287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  <p:bldP spid="80" grpId="0"/>
      <p:bldP spid="81" grpId="0"/>
      <p:bldP spid="82" grpId="0"/>
      <p:bldP spid="84" grpId="0"/>
      <p:bldP spid="8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F4991D39-4CD0-E17D-3333-DE6530FEC449}"/>
              </a:ext>
            </a:extLst>
          </p:cNvPr>
          <p:cNvGrpSpPr/>
          <p:nvPr/>
        </p:nvGrpSpPr>
        <p:grpSpPr>
          <a:xfrm>
            <a:off x="1010693" y="1835358"/>
            <a:ext cx="5560228" cy="2757488"/>
            <a:chOff x="7325768" y="2244933"/>
            <a:chExt cx="3338012" cy="2757488"/>
          </a:xfrm>
        </p:grpSpPr>
        <p:pic>
          <p:nvPicPr>
            <p:cNvPr id="3" name="图片 3" descr="图片包含 动物&#10;&#10;已生成高可信度的说明">
              <a:extLst>
                <a:ext uri="{FF2B5EF4-FFF2-40B4-BE49-F238E27FC236}">
                  <a16:creationId xmlns:a16="http://schemas.microsoft.com/office/drawing/2014/main" id="{A1411768-953A-AF2B-5B90-4D4ACAE34FD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25768" y="2244933"/>
              <a:ext cx="3338012" cy="2757488"/>
            </a:xfrm>
            <a:prstGeom prst="rect">
              <a:avLst/>
            </a:prstGeom>
          </p:spPr>
        </p:pic>
        <p:sp>
          <p:nvSpPr>
            <p:cNvPr id="4" name="矩形 1">
              <a:extLst>
                <a:ext uri="{FF2B5EF4-FFF2-40B4-BE49-F238E27FC236}">
                  <a16:creationId xmlns:a16="http://schemas.microsoft.com/office/drawing/2014/main" id="{B4ACDA82-955D-CB4F-78BC-1D3127A5B57B}"/>
                </a:ext>
              </a:extLst>
            </p:cNvPr>
            <p:cNvSpPr/>
            <p:nvPr/>
          </p:nvSpPr>
          <p:spPr>
            <a:xfrm>
              <a:off x="7891461" y="3473435"/>
              <a:ext cx="2081214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342900"/>
              <a:r>
                <a:rPr lang="en-US" sz="3200" dirty="0">
                  <a:solidFill>
                    <a:srgbClr val="002060"/>
                  </a:solidFill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v</a:t>
              </a:r>
              <a:r>
                <a:rPr lang="en" sz="3200" dirty="0">
                  <a:solidFill>
                    <a:srgbClr val="002060"/>
                  </a:solidFill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ạch xuất phát</a:t>
              </a: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CB7612CA-006D-FA67-2A44-8523B942C30F}"/>
              </a:ext>
            </a:extLst>
          </p:cNvPr>
          <p:cNvGrpSpPr/>
          <p:nvPr/>
        </p:nvGrpSpPr>
        <p:grpSpPr>
          <a:xfrm>
            <a:off x="7535317" y="1825833"/>
            <a:ext cx="4151857" cy="2757488"/>
            <a:chOff x="7325768" y="2244933"/>
            <a:chExt cx="3338012" cy="2757488"/>
          </a:xfrm>
        </p:grpSpPr>
        <p:pic>
          <p:nvPicPr>
            <p:cNvPr id="9" name="图片 3" descr="图片包含 动物&#10;&#10;已生成高可信度的说明">
              <a:extLst>
                <a:ext uri="{FF2B5EF4-FFF2-40B4-BE49-F238E27FC236}">
                  <a16:creationId xmlns:a16="http://schemas.microsoft.com/office/drawing/2014/main" id="{0A85C3DD-64E8-A1E8-778C-96D6FC3B263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25768" y="2244933"/>
              <a:ext cx="3338012" cy="2757488"/>
            </a:xfrm>
            <a:prstGeom prst="rect">
              <a:avLst/>
            </a:prstGeom>
          </p:spPr>
        </p:pic>
        <p:sp>
          <p:nvSpPr>
            <p:cNvPr id="10" name="矩形 1">
              <a:extLst>
                <a:ext uri="{FF2B5EF4-FFF2-40B4-BE49-F238E27FC236}">
                  <a16:creationId xmlns:a16="http://schemas.microsoft.com/office/drawing/2014/main" id="{1A26AA02-A55B-9991-8A28-CD90B73DC02C}"/>
                </a:ext>
              </a:extLst>
            </p:cNvPr>
            <p:cNvSpPr/>
            <p:nvPr/>
          </p:nvSpPr>
          <p:spPr>
            <a:xfrm>
              <a:off x="7891461" y="3473435"/>
              <a:ext cx="2081214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342900"/>
              <a:r>
                <a:rPr lang="en-US" sz="3200" dirty="0">
                  <a:solidFill>
                    <a:srgbClr val="002060"/>
                  </a:solidFill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l</a:t>
              </a:r>
              <a:r>
                <a:rPr lang="en" sz="3200" dirty="0">
                  <a:solidFill>
                    <a:srgbClr val="002060"/>
                  </a:solidFill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ấy đà </a:t>
              </a: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14291068-E794-19DF-2E27-06485A185197}"/>
              </a:ext>
            </a:extLst>
          </p:cNvPr>
          <p:cNvGrpSpPr/>
          <p:nvPr/>
        </p:nvGrpSpPr>
        <p:grpSpPr>
          <a:xfrm>
            <a:off x="2505075" y="3778458"/>
            <a:ext cx="3767680" cy="2757488"/>
            <a:chOff x="7325768" y="2244933"/>
            <a:chExt cx="3338012" cy="2757488"/>
          </a:xfrm>
        </p:grpSpPr>
        <p:pic>
          <p:nvPicPr>
            <p:cNvPr id="12" name="图片 3" descr="图片包含 动物&#10;&#10;已生成高可信度的说明">
              <a:extLst>
                <a:ext uri="{FF2B5EF4-FFF2-40B4-BE49-F238E27FC236}">
                  <a16:creationId xmlns:a16="http://schemas.microsoft.com/office/drawing/2014/main" id="{BC2CC566-7DF9-A9D6-48D1-01E1B836032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25768" y="2244933"/>
              <a:ext cx="3338012" cy="2757488"/>
            </a:xfrm>
            <a:prstGeom prst="rect">
              <a:avLst/>
            </a:prstGeom>
          </p:spPr>
        </p:pic>
        <p:sp>
          <p:nvSpPr>
            <p:cNvPr id="13" name="矩形 1">
              <a:extLst>
                <a:ext uri="{FF2B5EF4-FFF2-40B4-BE49-F238E27FC236}">
                  <a16:creationId xmlns:a16="http://schemas.microsoft.com/office/drawing/2014/main" id="{3F39BD4F-00E9-8F6A-36B7-F2FC76DAA7F8}"/>
                </a:ext>
              </a:extLst>
            </p:cNvPr>
            <p:cNvSpPr/>
            <p:nvPr/>
          </p:nvSpPr>
          <p:spPr>
            <a:xfrm>
              <a:off x="7891461" y="3473435"/>
              <a:ext cx="2081214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342900"/>
              <a:r>
                <a:rPr lang="en" sz="3200" dirty="0">
                  <a:solidFill>
                    <a:srgbClr val="002060"/>
                  </a:solidFill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trọng tài</a:t>
              </a: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6B832667-344F-A44E-CFB2-7CB521FE4741}"/>
              </a:ext>
            </a:extLst>
          </p:cNvPr>
          <p:cNvGrpSpPr/>
          <p:nvPr/>
        </p:nvGrpSpPr>
        <p:grpSpPr>
          <a:xfrm>
            <a:off x="6220867" y="3826083"/>
            <a:ext cx="4230937" cy="2757488"/>
            <a:chOff x="7325768" y="2244933"/>
            <a:chExt cx="3338012" cy="2757488"/>
          </a:xfrm>
        </p:grpSpPr>
        <p:pic>
          <p:nvPicPr>
            <p:cNvPr id="15" name="图片 3" descr="图片包含 动物&#10;&#10;已生成高可信度的说明">
              <a:extLst>
                <a:ext uri="{FF2B5EF4-FFF2-40B4-BE49-F238E27FC236}">
                  <a16:creationId xmlns:a16="http://schemas.microsoft.com/office/drawing/2014/main" id="{CC4F6EE3-A5A7-6EAA-575C-CB39E85609C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25768" y="2244933"/>
              <a:ext cx="3338012" cy="2757488"/>
            </a:xfrm>
            <a:prstGeom prst="rect">
              <a:avLst/>
            </a:prstGeom>
          </p:spPr>
        </p:pic>
        <p:sp>
          <p:nvSpPr>
            <p:cNvPr id="16" name="矩形 1">
              <a:extLst>
                <a:ext uri="{FF2B5EF4-FFF2-40B4-BE49-F238E27FC236}">
                  <a16:creationId xmlns:a16="http://schemas.microsoft.com/office/drawing/2014/main" id="{C77090C7-C349-0697-CD8D-3FFCBD47DF63}"/>
                </a:ext>
              </a:extLst>
            </p:cNvPr>
            <p:cNvSpPr/>
            <p:nvPr/>
          </p:nvSpPr>
          <p:spPr>
            <a:xfrm>
              <a:off x="7891461" y="3473435"/>
              <a:ext cx="2081214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342900"/>
              <a:r>
                <a:rPr lang="en-US" sz="3200" dirty="0">
                  <a:solidFill>
                    <a:srgbClr val="002060"/>
                  </a:solidFill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n</a:t>
              </a:r>
              <a:r>
                <a:rPr lang="en" sz="3200" dirty="0">
                  <a:solidFill>
                    <a:srgbClr val="002060"/>
                  </a:solidFill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gã oạch</a:t>
              </a:r>
            </a:p>
          </p:txBody>
        </p:sp>
      </p:grpSp>
      <p:pic>
        <p:nvPicPr>
          <p:cNvPr id="17" name="Picture 16">
            <a:extLst>
              <a:ext uri="{FF2B5EF4-FFF2-40B4-BE49-F238E27FC236}">
                <a16:creationId xmlns:a16="http://schemas.microsoft.com/office/drawing/2014/main" id="{7B4AF115-4E05-BE96-EBBC-7D2EC2DB3EB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19771" y="646219"/>
            <a:ext cx="5826651" cy="17086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3409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Mang (thú) – Wikipedia tiếng Việt">
            <a:extLst>
              <a:ext uri="{FF2B5EF4-FFF2-40B4-BE49-F238E27FC236}">
                <a16:creationId xmlns:a16="http://schemas.microsoft.com/office/drawing/2014/main" id="{0DC788C0-2172-EF69-35DC-A605D2474E2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018" r="17047"/>
          <a:stretch/>
        </p:blipFill>
        <p:spPr bwMode="auto">
          <a:xfrm>
            <a:off x="1" y="-5428"/>
            <a:ext cx="6222999" cy="58375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Chiêm ngưỡng top 99 hình ảnh con nai, con hưu đẹp, dễ thương nhất">
            <a:extLst>
              <a:ext uri="{FF2B5EF4-FFF2-40B4-BE49-F238E27FC236}">
                <a16:creationId xmlns:a16="http://schemas.microsoft.com/office/drawing/2014/main" id="{03119CB2-F6DA-5A7D-3A9A-E187DABCBD2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02" r="30772"/>
          <a:stretch/>
        </p:blipFill>
        <p:spPr bwMode="auto">
          <a:xfrm>
            <a:off x="6222999" y="-2743"/>
            <a:ext cx="5968900" cy="58348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361BA82-C295-45A7-D2B1-4C1C0E282316}"/>
              </a:ext>
            </a:extLst>
          </p:cNvPr>
          <p:cNvSpPr txBox="1"/>
          <p:nvPr/>
        </p:nvSpPr>
        <p:spPr>
          <a:xfrm>
            <a:off x="100" y="5751705"/>
            <a:ext cx="622299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9004"/>
            <a:r>
              <a:rPr lang="en-US" sz="5400" dirty="0" err="1">
                <a:solidFill>
                  <a:prstClr val="black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Hoẵng</a:t>
            </a:r>
            <a:endParaRPr lang="en-US" sz="5400" dirty="0">
              <a:solidFill>
                <a:prstClr val="black"/>
              </a:solidFill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95BA6D7-0FD0-18C4-1E6C-0370A9CF732A}"/>
              </a:ext>
            </a:extLst>
          </p:cNvPr>
          <p:cNvSpPr txBox="1"/>
          <p:nvPr/>
        </p:nvSpPr>
        <p:spPr>
          <a:xfrm>
            <a:off x="6223100" y="5768285"/>
            <a:ext cx="59689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9004"/>
            <a:r>
              <a:rPr lang="en-US" sz="5400" dirty="0" err="1">
                <a:solidFill>
                  <a:prstClr val="black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Nai</a:t>
            </a:r>
            <a:endParaRPr lang="en-US" sz="5400" dirty="0">
              <a:solidFill>
                <a:prstClr val="black"/>
              </a:solidFill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9668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/>
          <p:cNvSpPr/>
          <p:nvPr/>
        </p:nvSpPr>
        <p:spPr>
          <a:xfrm>
            <a:off x="3530600" y="527051"/>
            <a:ext cx="5130800" cy="778933"/>
          </a:xfrm>
          <a:prstGeom prst="roundRect">
            <a:avLst/>
          </a:prstGeom>
          <a:solidFill>
            <a:srgbClr val="9CD45E"/>
          </a:solidFill>
          <a:ln>
            <a:solidFill>
              <a:srgbClr val="0086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219004">
              <a:defRPr/>
            </a:pPr>
            <a:r>
              <a:rPr lang="vi-VN" sz="4267" b="1">
                <a:solidFill>
                  <a:prstClr val="black"/>
                </a:solidFill>
                <a:latin typeface="Arial-Rounded" pitchFamily="34" charset="0"/>
                <a:cs typeface="Arial-Rounded" pitchFamily="34" charset="0"/>
              </a:rPr>
              <a:t>LUYỆN ĐỌC CÂU DÀI</a:t>
            </a:r>
            <a:endParaRPr lang="en-US" sz="4267" b="1">
              <a:solidFill>
                <a:prstClr val="black"/>
              </a:solidFill>
              <a:latin typeface="Arial-Rounded" pitchFamily="34" charset="0"/>
              <a:cs typeface="Arial-Rounded" pitchFamily="34" charset="0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3411" y="3382434"/>
            <a:ext cx="11988800" cy="6667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indent="609585" algn="just" defTabSz="1219004" eaLnBrk="1" hangingPunct="1">
              <a:defRPr/>
            </a:pPr>
            <a:r>
              <a:rPr lang="en-US" sz="3733" dirty="0" err="1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Sau</a:t>
            </a:r>
            <a:r>
              <a:rPr lang="en-US" sz="3733" dirty="0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3733" dirty="0" err="1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khi</a:t>
            </a:r>
            <a:r>
              <a:rPr lang="en-US" sz="3733" dirty="0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3733" dirty="0" err="1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trọng</a:t>
            </a:r>
            <a:r>
              <a:rPr lang="en-US" sz="3733" dirty="0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3733" dirty="0" err="1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tài</a:t>
            </a:r>
            <a:r>
              <a:rPr lang="en-US" sz="3733" dirty="0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3733" dirty="0" err="1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ra</a:t>
            </a:r>
            <a:r>
              <a:rPr lang="en-US" sz="3733" dirty="0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3733" dirty="0" err="1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hiệu</a:t>
            </a:r>
            <a:r>
              <a:rPr lang="en-US" sz="3733" dirty="0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, </a:t>
            </a:r>
            <a:r>
              <a:rPr lang="en-US" sz="3733" dirty="0" err="1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hai</a:t>
            </a:r>
            <a:r>
              <a:rPr lang="en-US" sz="3733" dirty="0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3733" dirty="0" err="1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bạn</a:t>
            </a:r>
            <a:r>
              <a:rPr lang="en-US" sz="3733" dirty="0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3733" dirty="0" err="1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lao</a:t>
            </a:r>
            <a:r>
              <a:rPr lang="en-US" sz="3733" dirty="0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3733" dirty="0" err="1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như</a:t>
            </a:r>
            <a:r>
              <a:rPr lang="en-US" sz="3733" dirty="0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3733" dirty="0" err="1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tên</a:t>
            </a:r>
            <a:r>
              <a:rPr lang="en-US" sz="3733" dirty="0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3733" dirty="0" err="1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bắn</a:t>
            </a:r>
            <a:r>
              <a:rPr lang="en-US" sz="3733" dirty="0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.</a:t>
            </a:r>
          </a:p>
        </p:txBody>
      </p:sp>
      <p:cxnSp>
        <p:nvCxnSpPr>
          <p:cNvPr id="15" name="Straight Connector 14"/>
          <p:cNvCxnSpPr/>
          <p:nvPr/>
        </p:nvCxnSpPr>
        <p:spPr>
          <a:xfrm flipH="1">
            <a:off x="5535979" y="3471333"/>
            <a:ext cx="50800" cy="567267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 flipH="1">
            <a:off x="7160945" y="3456517"/>
            <a:ext cx="50800" cy="567267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3411" y="2184401"/>
            <a:ext cx="11988800" cy="6667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indent="609585" defTabSz="1219004" eaLnBrk="1" hangingPunct="1">
              <a:defRPr/>
            </a:pPr>
            <a:r>
              <a:rPr lang="en-US" sz="3733" dirty="0" err="1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Trước</a:t>
            </a:r>
            <a:r>
              <a:rPr lang="en-US" sz="3733" dirty="0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3733" dirty="0" err="1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vạch</a:t>
            </a:r>
            <a:r>
              <a:rPr lang="en-US" sz="3733" dirty="0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3733" dirty="0" err="1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xuất</a:t>
            </a:r>
            <a:r>
              <a:rPr lang="en-US" sz="3733" dirty="0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3733" dirty="0" err="1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phát</a:t>
            </a:r>
            <a:r>
              <a:rPr lang="en-US" sz="3733" dirty="0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, </a:t>
            </a:r>
            <a:r>
              <a:rPr lang="en-US" sz="3733" dirty="0" err="1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nai</a:t>
            </a:r>
            <a:r>
              <a:rPr lang="en-US" sz="3733" dirty="0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3733" dirty="0" err="1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và</a:t>
            </a:r>
            <a:r>
              <a:rPr lang="en-US" sz="3733" dirty="0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3733" dirty="0" err="1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hoẵng</a:t>
            </a:r>
            <a:r>
              <a:rPr lang="en-US" sz="3733" dirty="0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3733" dirty="0" err="1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xoạc</a:t>
            </a:r>
            <a:r>
              <a:rPr lang="en-US" sz="3733" dirty="0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3733" dirty="0" err="1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chân</a:t>
            </a:r>
            <a:r>
              <a:rPr lang="en-US" sz="3733" dirty="0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3733" dirty="0" err="1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lấy</a:t>
            </a:r>
            <a:r>
              <a:rPr lang="en-US" sz="3733" dirty="0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3733" dirty="0" err="1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đà</a:t>
            </a:r>
            <a:r>
              <a:rPr lang="en-US" sz="3733" dirty="0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.</a:t>
            </a:r>
            <a:endParaRPr lang="en-US" sz="3733" b="1" dirty="0">
              <a:solidFill>
                <a:prstClr val="black"/>
              </a:solidFill>
              <a:latin typeface="Arial-Rounded" pitchFamily="34" charset="0"/>
              <a:ea typeface="Arial-Rounded" pitchFamily="34" charset="0"/>
              <a:cs typeface="Arial-Rounded" pitchFamily="34" charset="0"/>
            </a:endParaRPr>
          </a:p>
        </p:txBody>
      </p:sp>
      <p:grpSp>
        <p:nvGrpSpPr>
          <p:cNvPr id="18" name="Group 17"/>
          <p:cNvGrpSpPr>
            <a:grpSpLocks/>
          </p:cNvGrpSpPr>
          <p:nvPr/>
        </p:nvGrpSpPr>
        <p:grpSpPr bwMode="auto">
          <a:xfrm>
            <a:off x="10548198" y="3424767"/>
            <a:ext cx="154517" cy="567267"/>
            <a:chOff x="2225388" y="3725155"/>
            <a:chExt cx="98712" cy="425225"/>
          </a:xfrm>
        </p:grpSpPr>
        <p:cxnSp>
          <p:nvCxnSpPr>
            <p:cNvPr id="19" name="Straight Connector 18"/>
            <p:cNvCxnSpPr/>
            <p:nvPr/>
          </p:nvCxnSpPr>
          <p:spPr>
            <a:xfrm flipH="1">
              <a:off x="2225388" y="3725155"/>
              <a:ext cx="37862" cy="425225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2286238" y="3725155"/>
              <a:ext cx="37862" cy="425225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2" name="Straight Connector 21"/>
          <p:cNvCxnSpPr/>
          <p:nvPr/>
        </p:nvCxnSpPr>
        <p:spPr>
          <a:xfrm flipH="1">
            <a:off x="4962491" y="2241551"/>
            <a:ext cx="50800" cy="567267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705460" y="2256367"/>
            <a:ext cx="50800" cy="567267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4" name="Group 23"/>
          <p:cNvGrpSpPr>
            <a:grpSpLocks/>
          </p:cNvGrpSpPr>
          <p:nvPr/>
        </p:nvGrpSpPr>
        <p:grpSpPr bwMode="auto">
          <a:xfrm>
            <a:off x="11274250" y="2247900"/>
            <a:ext cx="169333" cy="567267"/>
            <a:chOff x="1524000" y="2410731"/>
            <a:chExt cx="107372" cy="425225"/>
          </a:xfrm>
        </p:grpSpPr>
        <p:cxnSp>
          <p:nvCxnSpPr>
            <p:cNvPr id="25" name="Straight Connector 24"/>
            <p:cNvCxnSpPr/>
            <p:nvPr/>
          </p:nvCxnSpPr>
          <p:spPr>
            <a:xfrm flipH="1">
              <a:off x="1524000" y="2410731"/>
              <a:ext cx="37580" cy="425225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 flipH="1">
              <a:off x="1593792" y="2410731"/>
              <a:ext cx="37580" cy="425225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299" name="Group 35"/>
          <p:cNvGrpSpPr>
            <a:grpSpLocks/>
          </p:cNvGrpSpPr>
          <p:nvPr/>
        </p:nvGrpSpPr>
        <p:grpSpPr bwMode="auto">
          <a:xfrm>
            <a:off x="10464801" y="5693834"/>
            <a:ext cx="1606551" cy="1174751"/>
            <a:chOff x="7849255" y="4269846"/>
            <a:chExt cx="1204480" cy="881016"/>
          </a:xfrm>
        </p:grpSpPr>
        <p:grpSp>
          <p:nvGrpSpPr>
            <p:cNvPr id="12302" name="Group 36"/>
            <p:cNvGrpSpPr>
              <a:grpSpLocks/>
            </p:cNvGrpSpPr>
            <p:nvPr/>
          </p:nvGrpSpPr>
          <p:grpSpPr bwMode="auto">
            <a:xfrm>
              <a:off x="8040937" y="4269846"/>
              <a:ext cx="766717" cy="868102"/>
              <a:chOff x="-4716" y="4275111"/>
              <a:chExt cx="766717" cy="868102"/>
            </a:xfrm>
          </p:grpSpPr>
          <p:sp>
            <p:nvSpPr>
              <p:cNvPr id="12315" name="Google Shape;438;p34"/>
              <p:cNvSpPr>
                <a:spLocks/>
              </p:cNvSpPr>
              <p:nvPr/>
            </p:nvSpPr>
            <p:spPr bwMode="auto">
              <a:xfrm>
                <a:off x="-4716" y="4275111"/>
                <a:ext cx="766717" cy="576024"/>
              </a:xfrm>
              <a:custGeom>
                <a:avLst/>
                <a:gdLst>
                  <a:gd name="T0" fmla="*/ 2147483647 w 15956"/>
                  <a:gd name="T1" fmla="*/ 2147483647 h 9319"/>
                  <a:gd name="T2" fmla="*/ 2147483647 w 15956"/>
                  <a:gd name="T3" fmla="*/ 2147483647 h 9319"/>
                  <a:gd name="T4" fmla="*/ 2147483647 w 15956"/>
                  <a:gd name="T5" fmla="*/ 2147483647 h 9319"/>
                  <a:gd name="T6" fmla="*/ 2147483647 w 15956"/>
                  <a:gd name="T7" fmla="*/ 2147483647 h 9319"/>
                  <a:gd name="T8" fmla="*/ 2147483647 w 15956"/>
                  <a:gd name="T9" fmla="*/ 2147483647 h 9319"/>
                  <a:gd name="T10" fmla="*/ 2147483647 w 15956"/>
                  <a:gd name="T11" fmla="*/ 2147483647 h 9319"/>
                  <a:gd name="T12" fmla="*/ 2147483647 w 15956"/>
                  <a:gd name="T13" fmla="*/ 2147483647 h 9319"/>
                  <a:gd name="T14" fmla="*/ 2147483647 w 15956"/>
                  <a:gd name="T15" fmla="*/ 2147483647 h 9319"/>
                  <a:gd name="T16" fmla="*/ 2147483647 w 15956"/>
                  <a:gd name="T17" fmla="*/ 2147483647 h 9319"/>
                  <a:gd name="T18" fmla="*/ 2147483647 w 15956"/>
                  <a:gd name="T19" fmla="*/ 2147483647 h 9319"/>
                  <a:gd name="T20" fmla="*/ 2147483647 w 15956"/>
                  <a:gd name="T21" fmla="*/ 2147483647 h 9319"/>
                  <a:gd name="T22" fmla="*/ 2147483647 w 15956"/>
                  <a:gd name="T23" fmla="*/ 2147483647 h 9319"/>
                  <a:gd name="T24" fmla="*/ 2147483647 w 15956"/>
                  <a:gd name="T25" fmla="*/ 2147483647 h 9319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15956" h="9319" extrusionOk="0">
                    <a:moveTo>
                      <a:pt x="7919" y="1"/>
                    </a:moveTo>
                    <a:cubicBezTo>
                      <a:pt x="6674" y="1"/>
                      <a:pt x="5425" y="185"/>
                      <a:pt x="4303" y="548"/>
                    </a:cubicBezTo>
                    <a:cubicBezTo>
                      <a:pt x="3756" y="724"/>
                      <a:pt x="3235" y="939"/>
                      <a:pt x="2783" y="1211"/>
                    </a:cubicBezTo>
                    <a:cubicBezTo>
                      <a:pt x="1975" y="1692"/>
                      <a:pt x="1329" y="2406"/>
                      <a:pt x="932" y="3258"/>
                    </a:cubicBezTo>
                    <a:cubicBezTo>
                      <a:pt x="0" y="5237"/>
                      <a:pt x="795" y="7718"/>
                      <a:pt x="3444" y="8773"/>
                    </a:cubicBezTo>
                    <a:cubicBezTo>
                      <a:pt x="4426" y="9163"/>
                      <a:pt x="5521" y="9318"/>
                      <a:pt x="6649" y="9318"/>
                    </a:cubicBezTo>
                    <a:cubicBezTo>
                      <a:pt x="8094" y="9318"/>
                      <a:pt x="9592" y="9063"/>
                      <a:pt x="10975" y="8718"/>
                    </a:cubicBezTo>
                    <a:lnTo>
                      <a:pt x="9264" y="9159"/>
                    </a:lnTo>
                    <a:cubicBezTo>
                      <a:pt x="9282" y="9159"/>
                      <a:pt x="9301" y="9159"/>
                      <a:pt x="9319" y="9159"/>
                    </a:cubicBezTo>
                    <a:cubicBezTo>
                      <a:pt x="12107" y="9159"/>
                      <a:pt x="14699" y="7684"/>
                      <a:pt x="15325" y="5847"/>
                    </a:cubicBezTo>
                    <a:cubicBezTo>
                      <a:pt x="15956" y="3998"/>
                      <a:pt x="14658" y="1956"/>
                      <a:pt x="12336" y="888"/>
                    </a:cubicBezTo>
                    <a:cubicBezTo>
                      <a:pt x="11043" y="293"/>
                      <a:pt x="9484" y="1"/>
                      <a:pt x="7919" y="1"/>
                    </a:cubicBezTo>
                    <a:close/>
                  </a:path>
                </a:pathLst>
              </a:custGeom>
              <a:solidFill>
                <a:srgbClr val="00B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900" tIns="121900" rIns="121900" bIns="121900" anchor="ctr"/>
              <a:lstStyle/>
              <a:p>
                <a:pPr defTabSz="1219004"/>
                <a:endParaRPr lang="en-US" sz="2400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12316" name="Google Shape;446;p34"/>
              <p:cNvSpPr>
                <a:spLocks/>
              </p:cNvSpPr>
              <p:nvPr/>
            </p:nvSpPr>
            <p:spPr bwMode="auto">
              <a:xfrm>
                <a:off x="377638" y="4813500"/>
                <a:ext cx="51976" cy="323021"/>
              </a:xfrm>
              <a:custGeom>
                <a:avLst/>
                <a:gdLst>
                  <a:gd name="T0" fmla="*/ 2147483647 w 890"/>
                  <a:gd name="T1" fmla="*/ 2147483647 h 7433"/>
                  <a:gd name="T2" fmla="*/ 2147483647 w 890"/>
                  <a:gd name="T3" fmla="*/ 2147483647 h 7433"/>
                  <a:gd name="T4" fmla="*/ 2147483647 w 890"/>
                  <a:gd name="T5" fmla="*/ 2147483647 h 7433"/>
                  <a:gd name="T6" fmla="*/ 2147483647 w 890"/>
                  <a:gd name="T7" fmla="*/ 2147483647 h 7433"/>
                  <a:gd name="T8" fmla="*/ 2147483647 w 890"/>
                  <a:gd name="T9" fmla="*/ 2147483647 h 743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90" h="7433" extrusionOk="0">
                    <a:moveTo>
                      <a:pt x="729" y="1"/>
                    </a:moveTo>
                    <a:lnTo>
                      <a:pt x="729" y="1"/>
                    </a:lnTo>
                    <a:cubicBezTo>
                      <a:pt x="180" y="2414"/>
                      <a:pt x="0" y="4898"/>
                      <a:pt x="198" y="7364"/>
                    </a:cubicBezTo>
                    <a:lnTo>
                      <a:pt x="459" y="7432"/>
                    </a:lnTo>
                    <a:cubicBezTo>
                      <a:pt x="800" y="4971"/>
                      <a:pt x="890" y="2480"/>
                      <a:pt x="729" y="1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900" tIns="121900" rIns="121900" bIns="121900" anchor="ctr"/>
              <a:lstStyle/>
              <a:p>
                <a:pPr defTabSz="1219004"/>
                <a:endParaRPr lang="en-US" sz="2400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12317" name="Google Shape;447;p34"/>
              <p:cNvSpPr>
                <a:spLocks/>
              </p:cNvSpPr>
              <p:nvPr/>
            </p:nvSpPr>
            <p:spPr bwMode="auto">
              <a:xfrm>
                <a:off x="181412" y="4816281"/>
                <a:ext cx="117035" cy="323673"/>
              </a:xfrm>
              <a:custGeom>
                <a:avLst/>
                <a:gdLst>
                  <a:gd name="T0" fmla="*/ 0 w 2004"/>
                  <a:gd name="T1" fmla="*/ 0 h 7448"/>
                  <a:gd name="T2" fmla="*/ 0 w 2004"/>
                  <a:gd name="T3" fmla="*/ 0 h 7448"/>
                  <a:gd name="T4" fmla="*/ 2147483647 w 2004"/>
                  <a:gd name="T5" fmla="*/ 2147483647 h 7448"/>
                  <a:gd name="T6" fmla="*/ 2147483647 w 2004"/>
                  <a:gd name="T7" fmla="*/ 2147483647 h 7448"/>
                  <a:gd name="T8" fmla="*/ 2147483647 w 2004"/>
                  <a:gd name="T9" fmla="*/ 2147483647 h 7448"/>
                  <a:gd name="T10" fmla="*/ 0 w 2004"/>
                  <a:gd name="T11" fmla="*/ 0 h 744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004" h="7448" extrusionOk="0">
                    <a:moveTo>
                      <a:pt x="0" y="0"/>
                    </a:moveTo>
                    <a:lnTo>
                      <a:pt x="0" y="0"/>
                    </a:lnTo>
                    <a:cubicBezTo>
                      <a:pt x="668" y="2447"/>
                      <a:pt x="1294" y="4902"/>
                      <a:pt x="1880" y="7368"/>
                    </a:cubicBezTo>
                    <a:lnTo>
                      <a:pt x="1997" y="7448"/>
                    </a:lnTo>
                    <a:cubicBezTo>
                      <a:pt x="2003" y="5945"/>
                      <a:pt x="1836" y="4448"/>
                      <a:pt x="1496" y="2983"/>
                    </a:cubicBezTo>
                    <a:cubicBezTo>
                      <a:pt x="1239" y="1882"/>
                      <a:pt x="852" y="747"/>
                      <a:pt x="0" y="0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900" tIns="121900" rIns="121900" bIns="121900" anchor="ctr"/>
              <a:lstStyle/>
              <a:p>
                <a:pPr defTabSz="1219004"/>
                <a:endParaRPr lang="en-US" sz="2400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12318" name="Google Shape;448;p34"/>
              <p:cNvSpPr>
                <a:spLocks/>
              </p:cNvSpPr>
              <p:nvPr/>
            </p:nvSpPr>
            <p:spPr bwMode="auto">
              <a:xfrm>
                <a:off x="448828" y="4918971"/>
                <a:ext cx="95310" cy="224242"/>
              </a:xfrm>
              <a:custGeom>
                <a:avLst/>
                <a:gdLst>
                  <a:gd name="T0" fmla="*/ 2147483647 w 1632"/>
                  <a:gd name="T1" fmla="*/ 0 h 5160"/>
                  <a:gd name="T2" fmla="*/ 2147483647 w 1632"/>
                  <a:gd name="T3" fmla="*/ 2147483647 h 5160"/>
                  <a:gd name="T4" fmla="*/ 2147483647 w 1632"/>
                  <a:gd name="T5" fmla="*/ 2147483647 h 5160"/>
                  <a:gd name="T6" fmla="*/ 0 w 1632"/>
                  <a:gd name="T7" fmla="*/ 2147483647 h 5160"/>
                  <a:gd name="T8" fmla="*/ 2147483647 w 1632"/>
                  <a:gd name="T9" fmla="*/ 2147483647 h 5160"/>
                  <a:gd name="T10" fmla="*/ 2147483647 w 1632"/>
                  <a:gd name="T11" fmla="*/ 0 h 516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632" h="5160" extrusionOk="0">
                    <a:moveTo>
                      <a:pt x="1213" y="0"/>
                    </a:moveTo>
                    <a:lnTo>
                      <a:pt x="497" y="2719"/>
                    </a:lnTo>
                    <a:cubicBezTo>
                      <a:pt x="374" y="3185"/>
                      <a:pt x="251" y="3655"/>
                      <a:pt x="224" y="4136"/>
                    </a:cubicBezTo>
                    <a:cubicBezTo>
                      <a:pt x="207" y="4492"/>
                      <a:pt x="229" y="4887"/>
                      <a:pt x="0" y="5159"/>
                    </a:cubicBezTo>
                    <a:lnTo>
                      <a:pt x="448" y="5027"/>
                    </a:lnTo>
                    <a:cubicBezTo>
                      <a:pt x="1351" y="3541"/>
                      <a:pt x="1632" y="1689"/>
                      <a:pt x="1213" y="0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900" tIns="121900" rIns="121900" bIns="121900" anchor="ctr"/>
              <a:lstStyle/>
              <a:p>
                <a:pPr defTabSz="1219004"/>
                <a:endParaRPr lang="en-US" sz="2400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12319" name="Google Shape;449;p34"/>
              <p:cNvSpPr>
                <a:spLocks/>
              </p:cNvSpPr>
              <p:nvPr/>
            </p:nvSpPr>
            <p:spPr bwMode="auto">
              <a:xfrm>
                <a:off x="426344" y="4829101"/>
                <a:ext cx="84914" cy="314025"/>
              </a:xfrm>
              <a:custGeom>
                <a:avLst/>
                <a:gdLst>
                  <a:gd name="T0" fmla="*/ 2147483647 w 1454"/>
                  <a:gd name="T1" fmla="*/ 2147483647 h 7226"/>
                  <a:gd name="T2" fmla="*/ 2147483647 w 1454"/>
                  <a:gd name="T3" fmla="*/ 2147483647 h 7226"/>
                  <a:gd name="T4" fmla="*/ 2147483647 w 1454"/>
                  <a:gd name="T5" fmla="*/ 2147483647 h 7226"/>
                  <a:gd name="T6" fmla="*/ 2147483647 w 1454"/>
                  <a:gd name="T7" fmla="*/ 2147483647 h 7226"/>
                  <a:gd name="T8" fmla="*/ 2147483647 w 1454"/>
                  <a:gd name="T9" fmla="*/ 2147483647 h 7226"/>
                  <a:gd name="T10" fmla="*/ 2147483647 w 1454"/>
                  <a:gd name="T11" fmla="*/ 2147483647 h 7226"/>
                  <a:gd name="T12" fmla="*/ 2147483647 w 1454"/>
                  <a:gd name="T13" fmla="*/ 2147483647 h 7226"/>
                  <a:gd name="T14" fmla="*/ 2147483647 w 1454"/>
                  <a:gd name="T15" fmla="*/ 2147483647 h 7226"/>
                  <a:gd name="T16" fmla="*/ 2147483647 w 1454"/>
                  <a:gd name="T17" fmla="*/ 2147483647 h 7226"/>
                  <a:gd name="T18" fmla="*/ 2147483647 w 1454"/>
                  <a:gd name="T19" fmla="*/ 2147483647 h 7226"/>
                  <a:gd name="T20" fmla="*/ 2147483647 w 1454"/>
                  <a:gd name="T21" fmla="*/ 2147483647 h 7226"/>
                  <a:gd name="T22" fmla="*/ 2147483647 w 1454"/>
                  <a:gd name="T23" fmla="*/ 2147483647 h 7226"/>
                  <a:gd name="T24" fmla="*/ 2147483647 w 1454"/>
                  <a:gd name="T25" fmla="*/ 2147483647 h 7226"/>
                  <a:gd name="T26" fmla="*/ 2147483647 w 1454"/>
                  <a:gd name="T27" fmla="*/ 2147483647 h 7226"/>
                  <a:gd name="T28" fmla="*/ 2147483647 w 1454"/>
                  <a:gd name="T29" fmla="*/ 2147483647 h 7226"/>
                  <a:gd name="T30" fmla="*/ 2147483647 w 1454"/>
                  <a:gd name="T31" fmla="*/ 2147483647 h 7226"/>
                  <a:gd name="T32" fmla="*/ 2147483647 w 1454"/>
                  <a:gd name="T33" fmla="*/ 2147483647 h 7226"/>
                  <a:gd name="T34" fmla="*/ 2147483647 w 1454"/>
                  <a:gd name="T35" fmla="*/ 2147483647 h 7226"/>
                  <a:gd name="T36" fmla="*/ 2147483647 w 1454"/>
                  <a:gd name="T37" fmla="*/ 2147483647 h 722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1454" h="7226" extrusionOk="0">
                    <a:moveTo>
                      <a:pt x="1426" y="1"/>
                    </a:moveTo>
                    <a:cubicBezTo>
                      <a:pt x="1418" y="1"/>
                      <a:pt x="1411" y="5"/>
                      <a:pt x="1406" y="13"/>
                    </a:cubicBezTo>
                    <a:cubicBezTo>
                      <a:pt x="897" y="1164"/>
                      <a:pt x="717" y="2459"/>
                      <a:pt x="535" y="3696"/>
                    </a:cubicBezTo>
                    <a:cubicBezTo>
                      <a:pt x="440" y="4335"/>
                      <a:pt x="352" y="4976"/>
                      <a:pt x="260" y="5617"/>
                    </a:cubicBezTo>
                    <a:cubicBezTo>
                      <a:pt x="216" y="5936"/>
                      <a:pt x="170" y="6254"/>
                      <a:pt x="124" y="6575"/>
                    </a:cubicBezTo>
                    <a:cubicBezTo>
                      <a:pt x="100" y="6744"/>
                      <a:pt x="1" y="7010"/>
                      <a:pt x="78" y="7172"/>
                    </a:cubicBezTo>
                    <a:cubicBezTo>
                      <a:pt x="92" y="7207"/>
                      <a:pt x="125" y="7226"/>
                      <a:pt x="158" y="7226"/>
                    </a:cubicBezTo>
                    <a:cubicBezTo>
                      <a:pt x="182" y="7226"/>
                      <a:pt x="205" y="7216"/>
                      <a:pt x="223" y="7196"/>
                    </a:cubicBezTo>
                    <a:lnTo>
                      <a:pt x="236" y="7179"/>
                    </a:lnTo>
                    <a:cubicBezTo>
                      <a:pt x="249" y="7164"/>
                      <a:pt x="253" y="7142"/>
                      <a:pt x="245" y="7124"/>
                    </a:cubicBezTo>
                    <a:cubicBezTo>
                      <a:pt x="242" y="7117"/>
                      <a:pt x="240" y="7109"/>
                      <a:pt x="238" y="7102"/>
                    </a:cubicBezTo>
                    <a:cubicBezTo>
                      <a:pt x="232" y="7088"/>
                      <a:pt x="218" y="7079"/>
                      <a:pt x="204" y="7079"/>
                    </a:cubicBezTo>
                    <a:cubicBezTo>
                      <a:pt x="200" y="7079"/>
                      <a:pt x="196" y="7080"/>
                      <a:pt x="192" y="7081"/>
                    </a:cubicBezTo>
                    <a:cubicBezTo>
                      <a:pt x="322" y="6988"/>
                      <a:pt x="324" y="6422"/>
                      <a:pt x="348" y="6243"/>
                    </a:cubicBezTo>
                    <a:cubicBezTo>
                      <a:pt x="387" y="5964"/>
                      <a:pt x="425" y="5685"/>
                      <a:pt x="464" y="5407"/>
                    </a:cubicBezTo>
                    <a:cubicBezTo>
                      <a:pt x="548" y="4805"/>
                      <a:pt x="629" y="4203"/>
                      <a:pt x="717" y="3601"/>
                    </a:cubicBezTo>
                    <a:cubicBezTo>
                      <a:pt x="895" y="2391"/>
                      <a:pt x="1160" y="1214"/>
                      <a:pt x="1450" y="26"/>
                    </a:cubicBezTo>
                    <a:cubicBezTo>
                      <a:pt x="1453" y="11"/>
                      <a:pt x="1440" y="1"/>
                      <a:pt x="1426" y="1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900" tIns="121900" rIns="121900" bIns="121900" anchor="ctr"/>
              <a:lstStyle/>
              <a:p>
                <a:pPr defTabSz="1219004"/>
                <a:endParaRPr lang="en-US" sz="2400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12320" name="Google Shape;450;p34"/>
              <p:cNvSpPr>
                <a:spLocks/>
              </p:cNvSpPr>
              <p:nvPr/>
            </p:nvSpPr>
            <p:spPr bwMode="auto">
              <a:xfrm>
                <a:off x="454493" y="4835750"/>
                <a:ext cx="89119" cy="47673"/>
              </a:xfrm>
              <a:custGeom>
                <a:avLst/>
                <a:gdLst>
                  <a:gd name="T0" fmla="*/ 2147483647 w 1526"/>
                  <a:gd name="T1" fmla="*/ 2147483647 h 1097"/>
                  <a:gd name="T2" fmla="*/ 2147483647 w 1526"/>
                  <a:gd name="T3" fmla="*/ 2147483647 h 1097"/>
                  <a:gd name="T4" fmla="*/ 2147483647 w 1526"/>
                  <a:gd name="T5" fmla="*/ 2147483647 h 1097"/>
                  <a:gd name="T6" fmla="*/ 2147483647 w 1526"/>
                  <a:gd name="T7" fmla="*/ 2147483647 h 1097"/>
                  <a:gd name="T8" fmla="*/ 2147483647 w 1526"/>
                  <a:gd name="T9" fmla="*/ 2147483647 h 1097"/>
                  <a:gd name="T10" fmla="*/ 2147483647 w 1526"/>
                  <a:gd name="T11" fmla="*/ 2147483647 h 1097"/>
                  <a:gd name="T12" fmla="*/ 2147483647 w 1526"/>
                  <a:gd name="T13" fmla="*/ 2147483647 h 1097"/>
                  <a:gd name="T14" fmla="*/ 2147483647 w 1526"/>
                  <a:gd name="T15" fmla="*/ 2147483647 h 1097"/>
                  <a:gd name="T16" fmla="*/ 2147483647 w 1526"/>
                  <a:gd name="T17" fmla="*/ 2147483647 h 1097"/>
                  <a:gd name="T18" fmla="*/ 2147483647 w 1526"/>
                  <a:gd name="T19" fmla="*/ 2147483647 h 1097"/>
                  <a:gd name="T20" fmla="*/ 2147483647 w 1526"/>
                  <a:gd name="T21" fmla="*/ 2147483647 h 1097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526" h="1097" extrusionOk="0">
                    <a:moveTo>
                      <a:pt x="19" y="1"/>
                    </a:moveTo>
                    <a:cubicBezTo>
                      <a:pt x="10" y="1"/>
                      <a:pt x="1" y="8"/>
                      <a:pt x="2" y="20"/>
                    </a:cubicBezTo>
                    <a:cubicBezTo>
                      <a:pt x="33" y="310"/>
                      <a:pt x="72" y="1076"/>
                      <a:pt x="476" y="1096"/>
                    </a:cubicBezTo>
                    <a:cubicBezTo>
                      <a:pt x="484" y="1097"/>
                      <a:pt x="492" y="1097"/>
                      <a:pt x="499" y="1097"/>
                    </a:cubicBezTo>
                    <a:cubicBezTo>
                      <a:pt x="928" y="1097"/>
                      <a:pt x="1388" y="558"/>
                      <a:pt x="1504" y="194"/>
                    </a:cubicBezTo>
                    <a:cubicBezTo>
                      <a:pt x="1526" y="149"/>
                      <a:pt x="1489" y="113"/>
                      <a:pt x="1453" y="113"/>
                    </a:cubicBezTo>
                    <a:cubicBezTo>
                      <a:pt x="1435" y="113"/>
                      <a:pt x="1416" y="123"/>
                      <a:pt x="1405" y="145"/>
                    </a:cubicBezTo>
                    <a:cubicBezTo>
                      <a:pt x="1225" y="448"/>
                      <a:pt x="1047" y="716"/>
                      <a:pt x="738" y="903"/>
                    </a:cubicBezTo>
                    <a:cubicBezTo>
                      <a:pt x="665" y="947"/>
                      <a:pt x="600" y="966"/>
                      <a:pt x="542" y="966"/>
                    </a:cubicBezTo>
                    <a:cubicBezTo>
                      <a:pt x="197" y="966"/>
                      <a:pt x="81" y="294"/>
                      <a:pt x="39" y="18"/>
                    </a:cubicBezTo>
                    <a:cubicBezTo>
                      <a:pt x="37" y="6"/>
                      <a:pt x="28" y="1"/>
                      <a:pt x="19" y="1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900" tIns="121900" rIns="121900" bIns="121900" anchor="ctr"/>
              <a:lstStyle/>
              <a:p>
                <a:pPr defTabSz="1219004"/>
                <a:endParaRPr lang="en-US" sz="2400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12321" name="Google Shape;451;p34"/>
              <p:cNvSpPr>
                <a:spLocks/>
              </p:cNvSpPr>
              <p:nvPr/>
            </p:nvSpPr>
            <p:spPr bwMode="auto">
              <a:xfrm>
                <a:off x="474992" y="4823495"/>
                <a:ext cx="17871" cy="58320"/>
              </a:xfrm>
              <a:custGeom>
                <a:avLst/>
                <a:gdLst>
                  <a:gd name="T0" fmla="*/ 2147483647 w 306"/>
                  <a:gd name="T1" fmla="*/ 2147483647 h 1342"/>
                  <a:gd name="T2" fmla="*/ 2147483647 w 306"/>
                  <a:gd name="T3" fmla="*/ 2147483647 h 1342"/>
                  <a:gd name="T4" fmla="*/ 2147483647 w 306"/>
                  <a:gd name="T5" fmla="*/ 2147483647 h 1342"/>
                  <a:gd name="T6" fmla="*/ 2147483647 w 306"/>
                  <a:gd name="T7" fmla="*/ 2147483647 h 1342"/>
                  <a:gd name="T8" fmla="*/ 2147483647 w 306"/>
                  <a:gd name="T9" fmla="*/ 2147483647 h 1342"/>
                  <a:gd name="T10" fmla="*/ 2147483647 w 306"/>
                  <a:gd name="T11" fmla="*/ 2147483647 h 1342"/>
                  <a:gd name="T12" fmla="*/ 2147483647 w 306"/>
                  <a:gd name="T13" fmla="*/ 2147483647 h 1342"/>
                  <a:gd name="T14" fmla="*/ 2147483647 w 306"/>
                  <a:gd name="T15" fmla="*/ 2147483647 h 134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306" h="1342" extrusionOk="0">
                    <a:moveTo>
                      <a:pt x="129" y="1"/>
                    </a:moveTo>
                    <a:cubicBezTo>
                      <a:pt x="114" y="1"/>
                      <a:pt x="98" y="10"/>
                      <a:pt x="95" y="25"/>
                    </a:cubicBezTo>
                    <a:cubicBezTo>
                      <a:pt x="0" y="401"/>
                      <a:pt x="51" y="954"/>
                      <a:pt x="202" y="1310"/>
                    </a:cubicBezTo>
                    <a:cubicBezTo>
                      <a:pt x="212" y="1332"/>
                      <a:pt x="232" y="1342"/>
                      <a:pt x="251" y="1342"/>
                    </a:cubicBezTo>
                    <a:cubicBezTo>
                      <a:pt x="279" y="1342"/>
                      <a:pt x="306" y="1321"/>
                      <a:pt x="303" y="1286"/>
                    </a:cubicBezTo>
                    <a:cubicBezTo>
                      <a:pt x="295" y="1073"/>
                      <a:pt x="213" y="867"/>
                      <a:pt x="178" y="658"/>
                    </a:cubicBezTo>
                    <a:cubicBezTo>
                      <a:pt x="143" y="449"/>
                      <a:pt x="154" y="241"/>
                      <a:pt x="156" y="28"/>
                    </a:cubicBezTo>
                    <a:cubicBezTo>
                      <a:pt x="156" y="9"/>
                      <a:pt x="143" y="1"/>
                      <a:pt x="129" y="1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900" tIns="121900" rIns="121900" bIns="121900" anchor="ctr"/>
              <a:lstStyle/>
              <a:p>
                <a:pPr defTabSz="1219004"/>
                <a:endParaRPr lang="en-US" sz="2400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12322" name="Google Shape;452;p34"/>
              <p:cNvSpPr>
                <a:spLocks/>
              </p:cNvSpPr>
              <p:nvPr/>
            </p:nvSpPr>
            <p:spPr bwMode="auto">
              <a:xfrm>
                <a:off x="441879" y="4830231"/>
                <a:ext cx="21083" cy="13211"/>
              </a:xfrm>
              <a:custGeom>
                <a:avLst/>
                <a:gdLst>
                  <a:gd name="T0" fmla="*/ 2147483647 w 361"/>
                  <a:gd name="T1" fmla="*/ 0 h 304"/>
                  <a:gd name="T2" fmla="*/ 2147483647 w 361"/>
                  <a:gd name="T3" fmla="*/ 2147483647 h 304"/>
                  <a:gd name="T4" fmla="*/ 2147483647 w 361"/>
                  <a:gd name="T5" fmla="*/ 2147483647 h 304"/>
                  <a:gd name="T6" fmla="*/ 2147483647 w 361"/>
                  <a:gd name="T7" fmla="*/ 2147483647 h 304"/>
                  <a:gd name="T8" fmla="*/ 2147483647 w 361"/>
                  <a:gd name="T9" fmla="*/ 2147483647 h 304"/>
                  <a:gd name="T10" fmla="*/ 2147483647 w 361"/>
                  <a:gd name="T11" fmla="*/ 0 h 30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361" h="304" extrusionOk="0">
                    <a:moveTo>
                      <a:pt x="165" y="0"/>
                    </a:moveTo>
                    <a:cubicBezTo>
                      <a:pt x="96" y="0"/>
                      <a:pt x="27" y="47"/>
                      <a:pt x="14" y="127"/>
                    </a:cubicBezTo>
                    <a:cubicBezTo>
                      <a:pt x="1" y="209"/>
                      <a:pt x="58" y="288"/>
                      <a:pt x="139" y="301"/>
                    </a:cubicBezTo>
                    <a:cubicBezTo>
                      <a:pt x="148" y="302"/>
                      <a:pt x="157" y="303"/>
                      <a:pt x="165" y="303"/>
                    </a:cubicBezTo>
                    <a:cubicBezTo>
                      <a:pt x="285" y="303"/>
                      <a:pt x="360" y="166"/>
                      <a:pt x="288" y="64"/>
                    </a:cubicBezTo>
                    <a:cubicBezTo>
                      <a:pt x="257" y="20"/>
                      <a:pt x="211" y="0"/>
                      <a:pt x="165" y="0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900" tIns="121900" rIns="121900" bIns="121900" anchor="ctr"/>
              <a:lstStyle/>
              <a:p>
                <a:pPr defTabSz="1219004"/>
                <a:endParaRPr lang="en-US" sz="2400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12323" name="Google Shape;453;p34"/>
              <p:cNvSpPr>
                <a:spLocks/>
              </p:cNvSpPr>
              <p:nvPr/>
            </p:nvSpPr>
            <p:spPr bwMode="auto">
              <a:xfrm>
                <a:off x="472189" y="4817150"/>
                <a:ext cx="19155" cy="12907"/>
              </a:xfrm>
              <a:custGeom>
                <a:avLst/>
                <a:gdLst>
                  <a:gd name="T0" fmla="*/ 2147483647 w 328"/>
                  <a:gd name="T1" fmla="*/ 2147483647 h 297"/>
                  <a:gd name="T2" fmla="*/ 2147483647 w 328"/>
                  <a:gd name="T3" fmla="*/ 2147483647 h 297"/>
                  <a:gd name="T4" fmla="*/ 2147483647 w 328"/>
                  <a:gd name="T5" fmla="*/ 2147483647 h 297"/>
                  <a:gd name="T6" fmla="*/ 2147483647 w 328"/>
                  <a:gd name="T7" fmla="*/ 2147483647 h 297"/>
                  <a:gd name="T8" fmla="*/ 2147483647 w 328"/>
                  <a:gd name="T9" fmla="*/ 2147483647 h 297"/>
                  <a:gd name="T10" fmla="*/ 2147483647 w 328"/>
                  <a:gd name="T11" fmla="*/ 2147483647 h 297"/>
                  <a:gd name="T12" fmla="*/ 2147483647 w 328"/>
                  <a:gd name="T13" fmla="*/ 2147483647 h 297"/>
                  <a:gd name="T14" fmla="*/ 2147483647 w 328"/>
                  <a:gd name="T15" fmla="*/ 2147483647 h 297"/>
                  <a:gd name="T16" fmla="*/ 2147483647 w 328"/>
                  <a:gd name="T17" fmla="*/ 2147483647 h 297"/>
                  <a:gd name="T18" fmla="*/ 2147483647 w 328"/>
                  <a:gd name="T19" fmla="*/ 2147483647 h 297"/>
                  <a:gd name="T20" fmla="*/ 2147483647 w 328"/>
                  <a:gd name="T21" fmla="*/ 2147483647 h 297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328" h="297" extrusionOk="0">
                    <a:moveTo>
                      <a:pt x="169" y="1"/>
                    </a:moveTo>
                    <a:cubicBezTo>
                      <a:pt x="78" y="1"/>
                      <a:pt x="0" y="85"/>
                      <a:pt x="22" y="182"/>
                    </a:cubicBezTo>
                    <a:cubicBezTo>
                      <a:pt x="33" y="233"/>
                      <a:pt x="72" y="275"/>
                      <a:pt x="123" y="290"/>
                    </a:cubicBezTo>
                    <a:cubicBezTo>
                      <a:pt x="138" y="295"/>
                      <a:pt x="152" y="297"/>
                      <a:pt x="166" y="297"/>
                    </a:cubicBezTo>
                    <a:cubicBezTo>
                      <a:pt x="209" y="297"/>
                      <a:pt x="246" y="275"/>
                      <a:pt x="281" y="244"/>
                    </a:cubicBezTo>
                    <a:lnTo>
                      <a:pt x="268" y="257"/>
                    </a:lnTo>
                    <a:cubicBezTo>
                      <a:pt x="307" y="229"/>
                      <a:pt x="327" y="180"/>
                      <a:pt x="323" y="132"/>
                    </a:cubicBezTo>
                    <a:cubicBezTo>
                      <a:pt x="318" y="84"/>
                      <a:pt x="290" y="42"/>
                      <a:pt x="246" y="22"/>
                    </a:cubicBezTo>
                    <a:cubicBezTo>
                      <a:pt x="239" y="20"/>
                      <a:pt x="235" y="18"/>
                      <a:pt x="228" y="13"/>
                    </a:cubicBezTo>
                    <a:cubicBezTo>
                      <a:pt x="208" y="5"/>
                      <a:pt x="188" y="1"/>
                      <a:pt x="169" y="1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900" tIns="121900" rIns="121900" bIns="121900" anchor="ctr"/>
              <a:lstStyle/>
              <a:p>
                <a:pPr defTabSz="1219004"/>
                <a:endParaRPr lang="en-US" sz="2400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12324" name="Google Shape;454;p34"/>
              <p:cNvSpPr>
                <a:spLocks/>
              </p:cNvSpPr>
              <p:nvPr/>
            </p:nvSpPr>
            <p:spPr bwMode="auto">
              <a:xfrm>
                <a:off x="497534" y="4819888"/>
                <a:ext cx="24587" cy="15254"/>
              </a:xfrm>
              <a:custGeom>
                <a:avLst/>
                <a:gdLst>
                  <a:gd name="T0" fmla="*/ 2147483647 w 421"/>
                  <a:gd name="T1" fmla="*/ 2147483647 h 351"/>
                  <a:gd name="T2" fmla="*/ 2147483647 w 421"/>
                  <a:gd name="T3" fmla="*/ 2147483647 h 351"/>
                  <a:gd name="T4" fmla="*/ 2147483647 w 421"/>
                  <a:gd name="T5" fmla="*/ 2147483647 h 351"/>
                  <a:gd name="T6" fmla="*/ 2147483647 w 421"/>
                  <a:gd name="T7" fmla="*/ 2147483647 h 351"/>
                  <a:gd name="T8" fmla="*/ 2147483647 w 421"/>
                  <a:gd name="T9" fmla="*/ 2147483647 h 351"/>
                  <a:gd name="T10" fmla="*/ 2147483647 w 421"/>
                  <a:gd name="T11" fmla="*/ 2147483647 h 35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421" h="351" extrusionOk="0">
                    <a:moveTo>
                      <a:pt x="228" y="1"/>
                    </a:moveTo>
                    <a:cubicBezTo>
                      <a:pt x="194" y="1"/>
                      <a:pt x="160" y="11"/>
                      <a:pt x="128" y="34"/>
                    </a:cubicBezTo>
                    <a:cubicBezTo>
                      <a:pt x="1" y="124"/>
                      <a:pt x="47" y="324"/>
                      <a:pt x="201" y="348"/>
                    </a:cubicBezTo>
                    <a:cubicBezTo>
                      <a:pt x="210" y="349"/>
                      <a:pt x="219" y="350"/>
                      <a:pt x="228" y="350"/>
                    </a:cubicBezTo>
                    <a:cubicBezTo>
                      <a:pt x="310" y="350"/>
                      <a:pt x="391" y="290"/>
                      <a:pt x="400" y="205"/>
                    </a:cubicBezTo>
                    <a:cubicBezTo>
                      <a:pt x="420" y="90"/>
                      <a:pt x="328" y="1"/>
                      <a:pt x="228" y="1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900" tIns="121900" rIns="121900" bIns="121900" anchor="ctr"/>
              <a:lstStyle/>
              <a:p>
                <a:pPr defTabSz="1219004"/>
                <a:endParaRPr lang="en-US" sz="2400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12325" name="Google Shape;455;p34"/>
              <p:cNvSpPr>
                <a:spLocks/>
              </p:cNvSpPr>
              <p:nvPr/>
            </p:nvSpPr>
            <p:spPr bwMode="auto">
              <a:xfrm>
                <a:off x="530005" y="4833664"/>
                <a:ext cx="22776" cy="15862"/>
              </a:xfrm>
              <a:custGeom>
                <a:avLst/>
                <a:gdLst>
                  <a:gd name="T0" fmla="*/ 2147483647 w 390"/>
                  <a:gd name="T1" fmla="*/ 0 h 365"/>
                  <a:gd name="T2" fmla="*/ 2147483647 w 390"/>
                  <a:gd name="T3" fmla="*/ 2147483647 h 365"/>
                  <a:gd name="T4" fmla="*/ 2147483647 w 390"/>
                  <a:gd name="T5" fmla="*/ 2147483647 h 365"/>
                  <a:gd name="T6" fmla="*/ 2147483647 w 390"/>
                  <a:gd name="T7" fmla="*/ 2147483647 h 365"/>
                  <a:gd name="T8" fmla="*/ 2147483647 w 390"/>
                  <a:gd name="T9" fmla="*/ 2147483647 h 365"/>
                  <a:gd name="T10" fmla="*/ 2147483647 w 390"/>
                  <a:gd name="T11" fmla="*/ 2147483647 h 365"/>
                  <a:gd name="T12" fmla="*/ 2147483647 w 390"/>
                  <a:gd name="T13" fmla="*/ 0 h 36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90" h="365" extrusionOk="0">
                    <a:moveTo>
                      <a:pt x="198" y="0"/>
                    </a:moveTo>
                    <a:cubicBezTo>
                      <a:pt x="113" y="0"/>
                      <a:pt x="26" y="64"/>
                      <a:pt x="16" y="152"/>
                    </a:cubicBezTo>
                    <a:cubicBezTo>
                      <a:pt x="0" y="250"/>
                      <a:pt x="66" y="343"/>
                      <a:pt x="165" y="362"/>
                    </a:cubicBezTo>
                    <a:cubicBezTo>
                      <a:pt x="174" y="364"/>
                      <a:pt x="183" y="365"/>
                      <a:pt x="192" y="365"/>
                    </a:cubicBezTo>
                    <a:cubicBezTo>
                      <a:pt x="278" y="365"/>
                      <a:pt x="364" y="301"/>
                      <a:pt x="376" y="213"/>
                    </a:cubicBezTo>
                    <a:cubicBezTo>
                      <a:pt x="389" y="114"/>
                      <a:pt x="323" y="20"/>
                      <a:pt x="224" y="2"/>
                    </a:cubicBezTo>
                    <a:cubicBezTo>
                      <a:pt x="216" y="1"/>
                      <a:pt x="207" y="0"/>
                      <a:pt x="198" y="0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900" tIns="121900" rIns="121900" bIns="121900" anchor="ctr"/>
              <a:lstStyle/>
              <a:p>
                <a:pPr defTabSz="1219004"/>
                <a:endParaRPr lang="en-US" sz="2400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12326" name="Google Shape;456;p34"/>
              <p:cNvSpPr>
                <a:spLocks/>
              </p:cNvSpPr>
              <p:nvPr/>
            </p:nvSpPr>
            <p:spPr bwMode="auto">
              <a:xfrm>
                <a:off x="482409" y="4859912"/>
                <a:ext cx="105296" cy="24684"/>
              </a:xfrm>
              <a:custGeom>
                <a:avLst/>
                <a:gdLst>
                  <a:gd name="T0" fmla="*/ 2147483647 w 1803"/>
                  <a:gd name="T1" fmla="*/ 2147483647 h 568"/>
                  <a:gd name="T2" fmla="*/ 2147483647 w 1803"/>
                  <a:gd name="T3" fmla="*/ 2147483647 h 568"/>
                  <a:gd name="T4" fmla="*/ 2147483647 w 1803"/>
                  <a:gd name="T5" fmla="*/ 2147483647 h 568"/>
                  <a:gd name="T6" fmla="*/ 2147483647 w 1803"/>
                  <a:gd name="T7" fmla="*/ 2147483647 h 568"/>
                  <a:gd name="T8" fmla="*/ 2147483647 w 1803"/>
                  <a:gd name="T9" fmla="*/ 2147483647 h 568"/>
                  <a:gd name="T10" fmla="*/ 2147483647 w 1803"/>
                  <a:gd name="T11" fmla="*/ 2147483647 h 568"/>
                  <a:gd name="T12" fmla="*/ 2147483647 w 1803"/>
                  <a:gd name="T13" fmla="*/ 2147483647 h 568"/>
                  <a:gd name="T14" fmla="*/ 2147483647 w 1803"/>
                  <a:gd name="T15" fmla="*/ 2147483647 h 568"/>
                  <a:gd name="T16" fmla="*/ 2147483647 w 1803"/>
                  <a:gd name="T17" fmla="*/ 2147483647 h 568"/>
                  <a:gd name="T18" fmla="*/ 2147483647 w 1803"/>
                  <a:gd name="T19" fmla="*/ 2147483647 h 56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803" h="568" extrusionOk="0">
                    <a:moveTo>
                      <a:pt x="1745" y="1"/>
                    </a:moveTo>
                    <a:cubicBezTo>
                      <a:pt x="1734" y="1"/>
                      <a:pt x="1723" y="5"/>
                      <a:pt x="1714" y="15"/>
                    </a:cubicBezTo>
                    <a:cubicBezTo>
                      <a:pt x="1417" y="301"/>
                      <a:pt x="944" y="451"/>
                      <a:pt x="505" y="451"/>
                    </a:cubicBezTo>
                    <a:cubicBezTo>
                      <a:pt x="343" y="451"/>
                      <a:pt x="185" y="430"/>
                      <a:pt x="42" y="389"/>
                    </a:cubicBezTo>
                    <a:cubicBezTo>
                      <a:pt x="39" y="388"/>
                      <a:pt x="36" y="387"/>
                      <a:pt x="33" y="387"/>
                    </a:cubicBezTo>
                    <a:cubicBezTo>
                      <a:pt x="8" y="387"/>
                      <a:pt x="1" y="430"/>
                      <a:pt x="25" y="444"/>
                    </a:cubicBezTo>
                    <a:cubicBezTo>
                      <a:pt x="182" y="535"/>
                      <a:pt x="346" y="568"/>
                      <a:pt x="514" y="568"/>
                    </a:cubicBezTo>
                    <a:cubicBezTo>
                      <a:pt x="695" y="568"/>
                      <a:pt x="878" y="530"/>
                      <a:pt x="1059" y="485"/>
                    </a:cubicBezTo>
                    <a:cubicBezTo>
                      <a:pt x="1336" y="419"/>
                      <a:pt x="1672" y="354"/>
                      <a:pt x="1788" y="64"/>
                    </a:cubicBezTo>
                    <a:cubicBezTo>
                      <a:pt x="1803" y="30"/>
                      <a:pt x="1775" y="1"/>
                      <a:pt x="1745" y="1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900" tIns="121900" rIns="121900" bIns="121900" anchor="ctr"/>
              <a:lstStyle/>
              <a:p>
                <a:pPr defTabSz="1219004"/>
                <a:endParaRPr lang="en-US" sz="2400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12327" name="Google Shape;457;p34"/>
              <p:cNvSpPr>
                <a:spLocks/>
              </p:cNvSpPr>
              <p:nvPr/>
            </p:nvSpPr>
            <p:spPr bwMode="auto">
              <a:xfrm>
                <a:off x="570710" y="4853828"/>
                <a:ext cx="29551" cy="16166"/>
              </a:xfrm>
              <a:custGeom>
                <a:avLst/>
                <a:gdLst>
                  <a:gd name="T0" fmla="*/ 2147483647 w 506"/>
                  <a:gd name="T1" fmla="*/ 2147483647 h 372"/>
                  <a:gd name="T2" fmla="*/ 2147483647 w 506"/>
                  <a:gd name="T3" fmla="*/ 2147483647 h 372"/>
                  <a:gd name="T4" fmla="*/ 2147483647 w 506"/>
                  <a:gd name="T5" fmla="*/ 2147483647 h 372"/>
                  <a:gd name="T6" fmla="*/ 2147483647 w 506"/>
                  <a:gd name="T7" fmla="*/ 2147483647 h 372"/>
                  <a:gd name="T8" fmla="*/ 2147483647 w 506"/>
                  <a:gd name="T9" fmla="*/ 2147483647 h 37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06" h="372" extrusionOk="0">
                    <a:moveTo>
                      <a:pt x="248" y="1"/>
                    </a:moveTo>
                    <a:cubicBezTo>
                      <a:pt x="43" y="1"/>
                      <a:pt x="1" y="331"/>
                      <a:pt x="221" y="368"/>
                    </a:cubicBezTo>
                    <a:cubicBezTo>
                      <a:pt x="233" y="370"/>
                      <a:pt x="245" y="371"/>
                      <a:pt x="256" y="371"/>
                    </a:cubicBezTo>
                    <a:cubicBezTo>
                      <a:pt x="462" y="371"/>
                      <a:pt x="506" y="41"/>
                      <a:pt x="283" y="4"/>
                    </a:cubicBezTo>
                    <a:cubicBezTo>
                      <a:pt x="271" y="2"/>
                      <a:pt x="259" y="1"/>
                      <a:pt x="248" y="1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900" tIns="121900" rIns="121900" bIns="121900" anchor="ctr"/>
              <a:lstStyle/>
              <a:p>
                <a:pPr defTabSz="1219004"/>
                <a:endParaRPr lang="en-US" sz="2400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12328" name="Google Shape;459;p34"/>
              <p:cNvSpPr>
                <a:spLocks/>
              </p:cNvSpPr>
              <p:nvPr/>
            </p:nvSpPr>
            <p:spPr bwMode="auto">
              <a:xfrm>
                <a:off x="332086" y="4394785"/>
                <a:ext cx="35858" cy="736477"/>
              </a:xfrm>
              <a:custGeom>
                <a:avLst/>
                <a:gdLst>
                  <a:gd name="T0" fmla="*/ 2147483647 w 614"/>
                  <a:gd name="T1" fmla="*/ 2147483647 h 16947"/>
                  <a:gd name="T2" fmla="*/ 2147483647 w 614"/>
                  <a:gd name="T3" fmla="*/ 2147483647 h 16947"/>
                  <a:gd name="T4" fmla="*/ 2147483647 w 614"/>
                  <a:gd name="T5" fmla="*/ 2147483647 h 16947"/>
                  <a:gd name="T6" fmla="*/ 2147483647 w 614"/>
                  <a:gd name="T7" fmla="*/ 2147483647 h 16947"/>
                  <a:gd name="T8" fmla="*/ 2147483647 w 614"/>
                  <a:gd name="T9" fmla="*/ 2147483647 h 16947"/>
                  <a:gd name="T10" fmla="*/ 2147483647 w 614"/>
                  <a:gd name="T11" fmla="*/ 2147483647 h 16947"/>
                  <a:gd name="T12" fmla="*/ 2147483647 w 614"/>
                  <a:gd name="T13" fmla="*/ 2147483647 h 16947"/>
                  <a:gd name="T14" fmla="*/ 2147483647 w 614"/>
                  <a:gd name="T15" fmla="*/ 2147483647 h 16947"/>
                  <a:gd name="T16" fmla="*/ 2147483647 w 614"/>
                  <a:gd name="T17" fmla="*/ 2147483647 h 16947"/>
                  <a:gd name="T18" fmla="*/ 2147483647 w 614"/>
                  <a:gd name="T19" fmla="*/ 2147483647 h 16947"/>
                  <a:gd name="T20" fmla="*/ 2147483647 w 614"/>
                  <a:gd name="T21" fmla="*/ 2147483647 h 16947"/>
                  <a:gd name="T22" fmla="*/ 2147483647 w 614"/>
                  <a:gd name="T23" fmla="*/ 2147483647 h 16947"/>
                  <a:gd name="T24" fmla="*/ 2147483647 w 614"/>
                  <a:gd name="T25" fmla="*/ 2147483647 h 16947"/>
                  <a:gd name="T26" fmla="*/ 2147483647 w 614"/>
                  <a:gd name="T27" fmla="*/ 2147483647 h 16947"/>
                  <a:gd name="T28" fmla="*/ 2147483647 w 614"/>
                  <a:gd name="T29" fmla="*/ 2147483647 h 16947"/>
                  <a:gd name="T30" fmla="*/ 2147483647 w 614"/>
                  <a:gd name="T31" fmla="*/ 2147483647 h 16947"/>
                  <a:gd name="T32" fmla="*/ 2147483647 w 614"/>
                  <a:gd name="T33" fmla="*/ 2147483647 h 16947"/>
                  <a:gd name="T34" fmla="*/ 2147483647 w 614"/>
                  <a:gd name="T35" fmla="*/ 2147483647 h 16947"/>
                  <a:gd name="T36" fmla="*/ 2147483647 w 614"/>
                  <a:gd name="T37" fmla="*/ 2147483647 h 16947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614" h="16947" extrusionOk="0">
                    <a:moveTo>
                      <a:pt x="155" y="1"/>
                    </a:moveTo>
                    <a:cubicBezTo>
                      <a:pt x="99" y="1"/>
                      <a:pt x="44" y="39"/>
                      <a:pt x="38" y="115"/>
                    </a:cubicBezTo>
                    <a:cubicBezTo>
                      <a:pt x="1" y="656"/>
                      <a:pt x="18" y="1202"/>
                      <a:pt x="16" y="1743"/>
                    </a:cubicBezTo>
                    <a:cubicBezTo>
                      <a:pt x="12" y="2283"/>
                      <a:pt x="18" y="2828"/>
                      <a:pt x="20" y="3370"/>
                    </a:cubicBezTo>
                    <a:cubicBezTo>
                      <a:pt x="25" y="4455"/>
                      <a:pt x="42" y="5538"/>
                      <a:pt x="53" y="6623"/>
                    </a:cubicBezTo>
                    <a:cubicBezTo>
                      <a:pt x="80" y="8792"/>
                      <a:pt x="104" y="10960"/>
                      <a:pt x="130" y="13130"/>
                    </a:cubicBezTo>
                    <a:lnTo>
                      <a:pt x="152" y="14968"/>
                    </a:lnTo>
                    <a:cubicBezTo>
                      <a:pt x="154" y="15271"/>
                      <a:pt x="159" y="15572"/>
                      <a:pt x="159" y="15875"/>
                    </a:cubicBezTo>
                    <a:cubicBezTo>
                      <a:pt x="159" y="16187"/>
                      <a:pt x="143" y="16499"/>
                      <a:pt x="196" y="16806"/>
                    </a:cubicBezTo>
                    <a:cubicBezTo>
                      <a:pt x="213" y="16899"/>
                      <a:pt x="301" y="16946"/>
                      <a:pt x="388" y="16946"/>
                    </a:cubicBezTo>
                    <a:cubicBezTo>
                      <a:pt x="474" y="16946"/>
                      <a:pt x="560" y="16900"/>
                      <a:pt x="574" y="16806"/>
                    </a:cubicBezTo>
                    <a:cubicBezTo>
                      <a:pt x="613" y="16532"/>
                      <a:pt x="596" y="16259"/>
                      <a:pt x="589" y="15980"/>
                    </a:cubicBezTo>
                    <a:cubicBezTo>
                      <a:pt x="583" y="15715"/>
                      <a:pt x="576" y="15447"/>
                      <a:pt x="572" y="15181"/>
                    </a:cubicBezTo>
                    <a:lnTo>
                      <a:pt x="545" y="13554"/>
                    </a:lnTo>
                    <a:cubicBezTo>
                      <a:pt x="530" y="12469"/>
                      <a:pt x="512" y="11386"/>
                      <a:pt x="495" y="10301"/>
                    </a:cubicBezTo>
                    <a:cubicBezTo>
                      <a:pt x="462" y="8131"/>
                      <a:pt x="442" y="5964"/>
                      <a:pt x="392" y="3794"/>
                    </a:cubicBezTo>
                    <a:lnTo>
                      <a:pt x="348" y="1956"/>
                    </a:lnTo>
                    <a:cubicBezTo>
                      <a:pt x="335" y="1345"/>
                      <a:pt x="335" y="724"/>
                      <a:pt x="275" y="115"/>
                    </a:cubicBezTo>
                    <a:cubicBezTo>
                      <a:pt x="269" y="39"/>
                      <a:pt x="212" y="1"/>
                      <a:pt x="155" y="1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900" tIns="121900" rIns="121900" bIns="121900" anchor="ctr"/>
              <a:lstStyle/>
              <a:p>
                <a:pPr defTabSz="1219004"/>
                <a:endParaRPr lang="en-US" sz="2400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12329" name="Google Shape;460;p34"/>
              <p:cNvSpPr>
                <a:spLocks/>
              </p:cNvSpPr>
              <p:nvPr/>
            </p:nvSpPr>
            <p:spPr bwMode="auto">
              <a:xfrm>
                <a:off x="159512" y="4511339"/>
                <a:ext cx="437128" cy="210031"/>
              </a:xfrm>
              <a:custGeom>
                <a:avLst/>
                <a:gdLst>
                  <a:gd name="T0" fmla="*/ 2147483647 w 7485"/>
                  <a:gd name="T1" fmla="*/ 0 h 4833"/>
                  <a:gd name="T2" fmla="*/ 2147483647 w 7485"/>
                  <a:gd name="T3" fmla="*/ 2147483647 h 4833"/>
                  <a:gd name="T4" fmla="*/ 2147483647 w 7485"/>
                  <a:gd name="T5" fmla="*/ 2147483647 h 4833"/>
                  <a:gd name="T6" fmla="*/ 2147483647 w 7485"/>
                  <a:gd name="T7" fmla="*/ 2147483647 h 4833"/>
                  <a:gd name="T8" fmla="*/ 2147483647 w 7485"/>
                  <a:gd name="T9" fmla="*/ 2147483647 h 4833"/>
                  <a:gd name="T10" fmla="*/ 2147483647 w 7485"/>
                  <a:gd name="T11" fmla="*/ 2147483647 h 4833"/>
                  <a:gd name="T12" fmla="*/ 2147483647 w 7485"/>
                  <a:gd name="T13" fmla="*/ 2147483647 h 4833"/>
                  <a:gd name="T14" fmla="*/ 2147483647 w 7485"/>
                  <a:gd name="T15" fmla="*/ 2147483647 h 4833"/>
                  <a:gd name="T16" fmla="*/ 2147483647 w 7485"/>
                  <a:gd name="T17" fmla="*/ 2147483647 h 4833"/>
                  <a:gd name="T18" fmla="*/ 2147483647 w 7485"/>
                  <a:gd name="T19" fmla="*/ 2147483647 h 4833"/>
                  <a:gd name="T20" fmla="*/ 2147483647 w 7485"/>
                  <a:gd name="T21" fmla="*/ 2147483647 h 4833"/>
                  <a:gd name="T22" fmla="*/ 2147483647 w 7485"/>
                  <a:gd name="T23" fmla="*/ 2147483647 h 4833"/>
                  <a:gd name="T24" fmla="*/ 2147483647 w 7485"/>
                  <a:gd name="T25" fmla="*/ 2147483647 h 4833"/>
                  <a:gd name="T26" fmla="*/ 2147483647 w 7485"/>
                  <a:gd name="T27" fmla="*/ 2147483647 h 4833"/>
                  <a:gd name="T28" fmla="*/ 2147483647 w 7485"/>
                  <a:gd name="T29" fmla="*/ 2147483647 h 4833"/>
                  <a:gd name="T30" fmla="*/ 2147483647 w 7485"/>
                  <a:gd name="T31" fmla="*/ 2147483647 h 4833"/>
                  <a:gd name="T32" fmla="*/ 2147483647 w 7485"/>
                  <a:gd name="T33" fmla="*/ 2147483647 h 4833"/>
                  <a:gd name="T34" fmla="*/ 2147483647 w 7485"/>
                  <a:gd name="T35" fmla="*/ 2147483647 h 4833"/>
                  <a:gd name="T36" fmla="*/ 2147483647 w 7485"/>
                  <a:gd name="T37" fmla="*/ 2147483647 h 4833"/>
                  <a:gd name="T38" fmla="*/ 2147483647 w 7485"/>
                  <a:gd name="T39" fmla="*/ 2147483647 h 4833"/>
                  <a:gd name="T40" fmla="*/ 2147483647 w 7485"/>
                  <a:gd name="T41" fmla="*/ 2147483647 h 4833"/>
                  <a:gd name="T42" fmla="*/ 2147483647 w 7485"/>
                  <a:gd name="T43" fmla="*/ 0 h 4833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0" t="0" r="r" b="b"/>
                <a:pathLst>
                  <a:path w="7485" h="4833" extrusionOk="0">
                    <a:moveTo>
                      <a:pt x="7184" y="0"/>
                    </a:moveTo>
                    <a:cubicBezTo>
                      <a:pt x="7134" y="0"/>
                      <a:pt x="7085" y="19"/>
                      <a:pt x="7045" y="62"/>
                    </a:cubicBezTo>
                    <a:cubicBezTo>
                      <a:pt x="6781" y="345"/>
                      <a:pt x="6546" y="662"/>
                      <a:pt x="6303" y="963"/>
                    </a:cubicBezTo>
                    <a:lnTo>
                      <a:pt x="5602" y="1828"/>
                    </a:lnTo>
                    <a:lnTo>
                      <a:pt x="4164" y="3600"/>
                    </a:lnTo>
                    <a:cubicBezTo>
                      <a:pt x="3959" y="3855"/>
                      <a:pt x="3764" y="4156"/>
                      <a:pt x="3485" y="4336"/>
                    </a:cubicBezTo>
                    <a:cubicBezTo>
                      <a:pt x="3408" y="4385"/>
                      <a:pt x="3314" y="4439"/>
                      <a:pt x="3217" y="4439"/>
                    </a:cubicBezTo>
                    <a:cubicBezTo>
                      <a:pt x="3207" y="4439"/>
                      <a:pt x="3197" y="4438"/>
                      <a:pt x="3186" y="4437"/>
                    </a:cubicBezTo>
                    <a:cubicBezTo>
                      <a:pt x="3044" y="4421"/>
                      <a:pt x="2971" y="4277"/>
                      <a:pt x="2901" y="4171"/>
                    </a:cubicBezTo>
                    <a:cubicBezTo>
                      <a:pt x="2484" y="3532"/>
                      <a:pt x="2064" y="2893"/>
                      <a:pt x="1645" y="2256"/>
                    </a:cubicBezTo>
                    <a:cubicBezTo>
                      <a:pt x="1170" y="1538"/>
                      <a:pt x="711" y="804"/>
                      <a:pt x="180" y="128"/>
                    </a:cubicBezTo>
                    <a:cubicBezTo>
                      <a:pt x="163" y="106"/>
                      <a:pt x="142" y="97"/>
                      <a:pt x="121" y="97"/>
                    </a:cubicBezTo>
                    <a:cubicBezTo>
                      <a:pt x="61" y="97"/>
                      <a:pt x="1" y="173"/>
                      <a:pt x="35" y="240"/>
                    </a:cubicBezTo>
                    <a:cubicBezTo>
                      <a:pt x="410" y="965"/>
                      <a:pt x="858" y="1648"/>
                      <a:pt x="1291" y="2340"/>
                    </a:cubicBezTo>
                    <a:cubicBezTo>
                      <a:pt x="1724" y="3029"/>
                      <a:pt x="2156" y="3723"/>
                      <a:pt x="2596" y="4411"/>
                    </a:cubicBezTo>
                    <a:cubicBezTo>
                      <a:pt x="2750" y="4650"/>
                      <a:pt x="2950" y="4832"/>
                      <a:pt x="3227" y="4832"/>
                    </a:cubicBezTo>
                    <a:cubicBezTo>
                      <a:pt x="3269" y="4832"/>
                      <a:pt x="3314" y="4828"/>
                      <a:pt x="3360" y="4819"/>
                    </a:cubicBezTo>
                    <a:cubicBezTo>
                      <a:pt x="3667" y="4760"/>
                      <a:pt x="3933" y="4525"/>
                      <a:pt x="4131" y="4296"/>
                    </a:cubicBezTo>
                    <a:cubicBezTo>
                      <a:pt x="4649" y="3699"/>
                      <a:pt x="5137" y="3073"/>
                      <a:pt x="5637" y="2460"/>
                    </a:cubicBezTo>
                    <a:lnTo>
                      <a:pt x="6509" y="1393"/>
                    </a:lnTo>
                    <a:cubicBezTo>
                      <a:pt x="6801" y="1039"/>
                      <a:pt x="7113" y="692"/>
                      <a:pt x="7379" y="319"/>
                    </a:cubicBezTo>
                    <a:cubicBezTo>
                      <a:pt x="7485" y="170"/>
                      <a:pt x="7334" y="0"/>
                      <a:pt x="7184" y="0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900" tIns="121900" rIns="121900" bIns="121900" anchor="ctr"/>
              <a:lstStyle/>
              <a:p>
                <a:pPr defTabSz="1219004"/>
                <a:endParaRPr lang="en-US" sz="2400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12330" name="Google Shape;461;p34"/>
              <p:cNvSpPr>
                <a:spLocks/>
              </p:cNvSpPr>
              <p:nvPr/>
            </p:nvSpPr>
            <p:spPr bwMode="auto">
              <a:xfrm>
                <a:off x="238236" y="4436722"/>
                <a:ext cx="170121" cy="102734"/>
              </a:xfrm>
              <a:custGeom>
                <a:avLst/>
                <a:gdLst>
                  <a:gd name="T0" fmla="*/ 2147483647 w 2913"/>
                  <a:gd name="T1" fmla="*/ 2147483647 h 2364"/>
                  <a:gd name="T2" fmla="*/ 2147483647 w 2913"/>
                  <a:gd name="T3" fmla="*/ 2147483647 h 2364"/>
                  <a:gd name="T4" fmla="*/ 2147483647 w 2913"/>
                  <a:gd name="T5" fmla="*/ 2147483647 h 2364"/>
                  <a:gd name="T6" fmla="*/ 2147483647 w 2913"/>
                  <a:gd name="T7" fmla="*/ 2147483647 h 2364"/>
                  <a:gd name="T8" fmla="*/ 2147483647 w 2913"/>
                  <a:gd name="T9" fmla="*/ 2147483647 h 2364"/>
                  <a:gd name="T10" fmla="*/ 2147483647 w 2913"/>
                  <a:gd name="T11" fmla="*/ 2147483647 h 2364"/>
                  <a:gd name="T12" fmla="*/ 2147483647 w 2913"/>
                  <a:gd name="T13" fmla="*/ 2147483647 h 2364"/>
                  <a:gd name="T14" fmla="*/ 2147483647 w 2913"/>
                  <a:gd name="T15" fmla="*/ 2147483647 h 2364"/>
                  <a:gd name="T16" fmla="*/ 2147483647 w 2913"/>
                  <a:gd name="T17" fmla="*/ 2147483647 h 2364"/>
                  <a:gd name="T18" fmla="*/ 2147483647 w 2913"/>
                  <a:gd name="T19" fmla="*/ 2147483647 h 2364"/>
                  <a:gd name="T20" fmla="*/ 2147483647 w 2913"/>
                  <a:gd name="T21" fmla="*/ 2147483647 h 2364"/>
                  <a:gd name="T22" fmla="*/ 2147483647 w 2913"/>
                  <a:gd name="T23" fmla="*/ 2147483647 h 2364"/>
                  <a:gd name="T24" fmla="*/ 2147483647 w 2913"/>
                  <a:gd name="T25" fmla="*/ 2147483647 h 2364"/>
                  <a:gd name="T26" fmla="*/ 2147483647 w 2913"/>
                  <a:gd name="T27" fmla="*/ 2147483647 h 2364"/>
                  <a:gd name="T28" fmla="*/ 2147483647 w 2913"/>
                  <a:gd name="T29" fmla="*/ 2147483647 h 2364"/>
                  <a:gd name="T30" fmla="*/ 2147483647 w 2913"/>
                  <a:gd name="T31" fmla="*/ 2147483647 h 2364"/>
                  <a:gd name="T32" fmla="*/ 2147483647 w 2913"/>
                  <a:gd name="T33" fmla="*/ 2147483647 h 2364"/>
                  <a:gd name="T34" fmla="*/ 2147483647 w 2913"/>
                  <a:gd name="T35" fmla="*/ 2147483647 h 2364"/>
                  <a:gd name="T36" fmla="*/ 2147483647 w 2913"/>
                  <a:gd name="T37" fmla="*/ 2147483647 h 2364"/>
                  <a:gd name="T38" fmla="*/ 2147483647 w 2913"/>
                  <a:gd name="T39" fmla="*/ 2147483647 h 2364"/>
                  <a:gd name="T40" fmla="*/ 2147483647 w 2913"/>
                  <a:gd name="T41" fmla="*/ 2147483647 h 2364"/>
                  <a:gd name="T42" fmla="*/ 2147483647 w 2913"/>
                  <a:gd name="T43" fmla="*/ 2147483647 h 2364"/>
                  <a:gd name="T44" fmla="*/ 2147483647 w 2913"/>
                  <a:gd name="T45" fmla="*/ 2147483647 h 2364"/>
                  <a:gd name="T46" fmla="*/ 2147483647 w 2913"/>
                  <a:gd name="T47" fmla="*/ 2147483647 h 2364"/>
                  <a:gd name="T48" fmla="*/ 2147483647 w 2913"/>
                  <a:gd name="T49" fmla="*/ 2147483647 h 2364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0" t="0" r="r" b="b"/>
                <a:pathLst>
                  <a:path w="2913" h="2364" extrusionOk="0">
                    <a:moveTo>
                      <a:pt x="105" y="1"/>
                    </a:moveTo>
                    <a:cubicBezTo>
                      <a:pt x="49" y="1"/>
                      <a:pt x="0" y="57"/>
                      <a:pt x="33" y="119"/>
                    </a:cubicBezTo>
                    <a:lnTo>
                      <a:pt x="35" y="119"/>
                    </a:lnTo>
                    <a:cubicBezTo>
                      <a:pt x="64" y="172"/>
                      <a:pt x="79" y="229"/>
                      <a:pt x="110" y="281"/>
                    </a:cubicBezTo>
                    <a:cubicBezTo>
                      <a:pt x="136" y="325"/>
                      <a:pt x="169" y="365"/>
                      <a:pt x="198" y="407"/>
                    </a:cubicBezTo>
                    <a:cubicBezTo>
                      <a:pt x="257" y="501"/>
                      <a:pt x="319" y="593"/>
                      <a:pt x="384" y="681"/>
                    </a:cubicBezTo>
                    <a:cubicBezTo>
                      <a:pt x="512" y="855"/>
                      <a:pt x="641" y="1024"/>
                      <a:pt x="769" y="1197"/>
                    </a:cubicBezTo>
                    <a:cubicBezTo>
                      <a:pt x="1030" y="1546"/>
                      <a:pt x="1276" y="1909"/>
                      <a:pt x="1535" y="2260"/>
                    </a:cubicBezTo>
                    <a:cubicBezTo>
                      <a:pt x="1580" y="2319"/>
                      <a:pt x="1656" y="2363"/>
                      <a:pt x="1729" y="2363"/>
                    </a:cubicBezTo>
                    <a:cubicBezTo>
                      <a:pt x="1776" y="2363"/>
                      <a:pt x="1822" y="2345"/>
                      <a:pt x="1858" y="2302"/>
                    </a:cubicBezTo>
                    <a:lnTo>
                      <a:pt x="2418" y="1632"/>
                    </a:lnTo>
                    <a:lnTo>
                      <a:pt x="2688" y="1307"/>
                    </a:lnTo>
                    <a:cubicBezTo>
                      <a:pt x="2789" y="1184"/>
                      <a:pt x="2871" y="1092"/>
                      <a:pt x="2899" y="931"/>
                    </a:cubicBezTo>
                    <a:cubicBezTo>
                      <a:pt x="2912" y="848"/>
                      <a:pt x="2856" y="747"/>
                      <a:pt x="2768" y="747"/>
                    </a:cubicBezTo>
                    <a:cubicBezTo>
                      <a:pt x="2754" y="747"/>
                      <a:pt x="2739" y="750"/>
                      <a:pt x="2723" y="756"/>
                    </a:cubicBezTo>
                    <a:cubicBezTo>
                      <a:pt x="2581" y="808"/>
                      <a:pt x="2506" y="874"/>
                      <a:pt x="2412" y="991"/>
                    </a:cubicBezTo>
                    <a:lnTo>
                      <a:pt x="2124" y="1338"/>
                    </a:lnTo>
                    <a:lnTo>
                      <a:pt x="1719" y="1829"/>
                    </a:lnTo>
                    <a:cubicBezTo>
                      <a:pt x="1503" y="1550"/>
                      <a:pt x="1279" y="1278"/>
                      <a:pt x="1059" y="1004"/>
                    </a:cubicBezTo>
                    <a:cubicBezTo>
                      <a:pt x="920" y="830"/>
                      <a:pt x="780" y="657"/>
                      <a:pt x="635" y="488"/>
                    </a:cubicBezTo>
                    <a:cubicBezTo>
                      <a:pt x="569" y="409"/>
                      <a:pt x="501" y="334"/>
                      <a:pt x="428" y="259"/>
                    </a:cubicBezTo>
                    <a:cubicBezTo>
                      <a:pt x="391" y="224"/>
                      <a:pt x="358" y="185"/>
                      <a:pt x="321" y="150"/>
                    </a:cubicBezTo>
                    <a:cubicBezTo>
                      <a:pt x="270" y="99"/>
                      <a:pt x="213" y="66"/>
                      <a:pt x="160" y="22"/>
                    </a:cubicBezTo>
                    <a:cubicBezTo>
                      <a:pt x="143" y="7"/>
                      <a:pt x="123" y="1"/>
                      <a:pt x="105" y="1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900" tIns="121900" rIns="121900" bIns="121900" anchor="ctr"/>
              <a:lstStyle/>
              <a:p>
                <a:pPr defTabSz="1219004"/>
                <a:endParaRPr lang="en-US" sz="2400">
                  <a:solidFill>
                    <a:prstClr val="black"/>
                  </a:solidFill>
                  <a:latin typeface="Calibri"/>
                </a:endParaRPr>
              </a:p>
            </p:txBody>
          </p:sp>
        </p:grpSp>
        <p:grpSp>
          <p:nvGrpSpPr>
            <p:cNvPr id="12303" name="Google Shape;473;p34"/>
            <p:cNvGrpSpPr>
              <a:grpSpLocks/>
            </p:cNvGrpSpPr>
            <p:nvPr/>
          </p:nvGrpSpPr>
          <p:grpSpPr bwMode="auto">
            <a:xfrm>
              <a:off x="8672517" y="4801213"/>
              <a:ext cx="381218" cy="339780"/>
              <a:chOff x="5550100" y="4738125"/>
              <a:chExt cx="196950" cy="196650"/>
            </a:xfrm>
          </p:grpSpPr>
          <p:sp>
            <p:nvSpPr>
              <p:cNvPr id="12310" name="Google Shape;474;p34"/>
              <p:cNvSpPr>
                <a:spLocks/>
              </p:cNvSpPr>
              <p:nvPr/>
            </p:nvSpPr>
            <p:spPr bwMode="auto">
              <a:xfrm>
                <a:off x="5599125" y="4738125"/>
                <a:ext cx="22250" cy="185825"/>
              </a:xfrm>
              <a:custGeom>
                <a:avLst/>
                <a:gdLst>
                  <a:gd name="T0" fmla="*/ 2147483647 w 890"/>
                  <a:gd name="T1" fmla="*/ 2147483647 h 7433"/>
                  <a:gd name="T2" fmla="*/ 2147483647 w 890"/>
                  <a:gd name="T3" fmla="*/ 2147483647 h 7433"/>
                  <a:gd name="T4" fmla="*/ 2147483647 w 890"/>
                  <a:gd name="T5" fmla="*/ 2147483647 h 7433"/>
                  <a:gd name="T6" fmla="*/ 2147483647 w 890"/>
                  <a:gd name="T7" fmla="*/ 2147483647 h 7433"/>
                  <a:gd name="T8" fmla="*/ 2147483647 w 890"/>
                  <a:gd name="T9" fmla="*/ 2147483647 h 743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90" h="7433" extrusionOk="0">
                    <a:moveTo>
                      <a:pt x="161" y="1"/>
                    </a:moveTo>
                    <a:lnTo>
                      <a:pt x="161" y="1"/>
                    </a:lnTo>
                    <a:cubicBezTo>
                      <a:pt x="0" y="2480"/>
                      <a:pt x="90" y="4971"/>
                      <a:pt x="431" y="7432"/>
                    </a:cubicBezTo>
                    <a:lnTo>
                      <a:pt x="694" y="7364"/>
                    </a:lnTo>
                    <a:cubicBezTo>
                      <a:pt x="890" y="4898"/>
                      <a:pt x="710" y="2414"/>
                      <a:pt x="161" y="1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900" tIns="121900" rIns="121900" bIns="121900" anchor="ctr"/>
              <a:lstStyle/>
              <a:p>
                <a:pPr defTabSz="1219004"/>
                <a:endParaRPr lang="en-US" sz="2400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12311" name="Google Shape;475;p34"/>
              <p:cNvSpPr>
                <a:spLocks/>
              </p:cNvSpPr>
              <p:nvPr/>
            </p:nvSpPr>
            <p:spPr bwMode="auto">
              <a:xfrm>
                <a:off x="5631300" y="4739725"/>
                <a:ext cx="50100" cy="186200"/>
              </a:xfrm>
              <a:custGeom>
                <a:avLst/>
                <a:gdLst>
                  <a:gd name="T0" fmla="*/ 2147483647 w 2004"/>
                  <a:gd name="T1" fmla="*/ 0 h 7448"/>
                  <a:gd name="T2" fmla="*/ 2147483647 w 2004"/>
                  <a:gd name="T3" fmla="*/ 0 h 7448"/>
                  <a:gd name="T4" fmla="*/ 2147483647 w 2004"/>
                  <a:gd name="T5" fmla="*/ 2147483647 h 7448"/>
                  <a:gd name="T6" fmla="*/ 2147483647 w 2004"/>
                  <a:gd name="T7" fmla="*/ 2147483647 h 7448"/>
                  <a:gd name="T8" fmla="*/ 2147483647 w 2004"/>
                  <a:gd name="T9" fmla="*/ 2147483647 h 7448"/>
                  <a:gd name="T10" fmla="*/ 2147483647 w 2004"/>
                  <a:gd name="T11" fmla="*/ 0 h 744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004" h="7448" extrusionOk="0">
                    <a:moveTo>
                      <a:pt x="2003" y="0"/>
                    </a:moveTo>
                    <a:lnTo>
                      <a:pt x="2003" y="0"/>
                    </a:lnTo>
                    <a:cubicBezTo>
                      <a:pt x="1153" y="745"/>
                      <a:pt x="765" y="1880"/>
                      <a:pt x="508" y="2983"/>
                    </a:cubicBezTo>
                    <a:cubicBezTo>
                      <a:pt x="167" y="4445"/>
                      <a:pt x="0" y="5943"/>
                      <a:pt x="7" y="7447"/>
                    </a:cubicBezTo>
                    <a:lnTo>
                      <a:pt x="123" y="7366"/>
                    </a:lnTo>
                    <a:cubicBezTo>
                      <a:pt x="710" y="4900"/>
                      <a:pt x="1336" y="2445"/>
                      <a:pt x="2003" y="0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900" tIns="121900" rIns="121900" bIns="121900" anchor="ctr"/>
              <a:lstStyle/>
              <a:p>
                <a:pPr defTabSz="1219004"/>
                <a:endParaRPr lang="en-US" sz="2400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12312" name="Google Shape;476;p34"/>
              <p:cNvSpPr>
                <a:spLocks/>
              </p:cNvSpPr>
              <p:nvPr/>
            </p:nvSpPr>
            <p:spPr bwMode="auto">
              <a:xfrm>
                <a:off x="5666650" y="4823825"/>
                <a:ext cx="24950" cy="110950"/>
              </a:xfrm>
              <a:custGeom>
                <a:avLst/>
                <a:gdLst>
                  <a:gd name="T0" fmla="*/ 2147483647 w 998"/>
                  <a:gd name="T1" fmla="*/ 2147483647 h 4438"/>
                  <a:gd name="T2" fmla="*/ 2147483647 w 998"/>
                  <a:gd name="T3" fmla="*/ 2147483647 h 4438"/>
                  <a:gd name="T4" fmla="*/ 2147483647 w 998"/>
                  <a:gd name="T5" fmla="*/ 2147483647 h 4438"/>
                  <a:gd name="T6" fmla="*/ 2147483647 w 998"/>
                  <a:gd name="T7" fmla="*/ 2147483647 h 4438"/>
                  <a:gd name="T8" fmla="*/ 2147483647 w 998"/>
                  <a:gd name="T9" fmla="*/ 2147483647 h 443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998" h="4438" extrusionOk="0">
                    <a:moveTo>
                      <a:pt x="310" y="1"/>
                    </a:moveTo>
                    <a:cubicBezTo>
                      <a:pt x="1" y="458"/>
                      <a:pt x="18" y="1053"/>
                      <a:pt x="47" y="1604"/>
                    </a:cubicBezTo>
                    <a:cubicBezTo>
                      <a:pt x="93" y="2491"/>
                      <a:pt x="141" y="3394"/>
                      <a:pt x="436" y="4233"/>
                    </a:cubicBezTo>
                    <a:lnTo>
                      <a:pt x="998" y="4437"/>
                    </a:lnTo>
                    <a:cubicBezTo>
                      <a:pt x="917" y="2939"/>
                      <a:pt x="686" y="1452"/>
                      <a:pt x="310" y="1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900" tIns="121900" rIns="121900" bIns="121900" anchor="ctr"/>
              <a:lstStyle/>
              <a:p>
                <a:pPr defTabSz="1219004"/>
                <a:endParaRPr lang="en-US" sz="2400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12313" name="Google Shape;477;p34"/>
              <p:cNvSpPr>
                <a:spLocks/>
              </p:cNvSpPr>
              <p:nvPr/>
            </p:nvSpPr>
            <p:spPr bwMode="auto">
              <a:xfrm>
                <a:off x="5699275" y="4765300"/>
                <a:ext cx="47775" cy="157100"/>
              </a:xfrm>
              <a:custGeom>
                <a:avLst/>
                <a:gdLst>
                  <a:gd name="T0" fmla="*/ 2147483647 w 1911"/>
                  <a:gd name="T1" fmla="*/ 2147483647 h 6284"/>
                  <a:gd name="T2" fmla="*/ 2147483647 w 1911"/>
                  <a:gd name="T3" fmla="*/ 2147483647 h 6284"/>
                  <a:gd name="T4" fmla="*/ 2147483647 w 1911"/>
                  <a:gd name="T5" fmla="*/ 2147483647 h 6284"/>
                  <a:gd name="T6" fmla="*/ 2147483647 w 1911"/>
                  <a:gd name="T7" fmla="*/ 2147483647 h 6284"/>
                  <a:gd name="T8" fmla="*/ 2147483647 w 1911"/>
                  <a:gd name="T9" fmla="*/ 2147483647 h 6284"/>
                  <a:gd name="T10" fmla="*/ 2147483647 w 1911"/>
                  <a:gd name="T11" fmla="*/ 2147483647 h 6284"/>
                  <a:gd name="T12" fmla="*/ 2147483647 w 1911"/>
                  <a:gd name="T13" fmla="*/ 2147483647 h 628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911" h="6284" extrusionOk="0">
                    <a:moveTo>
                      <a:pt x="1852" y="1"/>
                    </a:moveTo>
                    <a:lnTo>
                      <a:pt x="1852" y="1"/>
                    </a:lnTo>
                    <a:cubicBezTo>
                      <a:pt x="707" y="1545"/>
                      <a:pt x="64" y="3405"/>
                      <a:pt x="9" y="5326"/>
                    </a:cubicBezTo>
                    <a:cubicBezTo>
                      <a:pt x="0" y="5651"/>
                      <a:pt x="11" y="5985"/>
                      <a:pt x="141" y="6284"/>
                    </a:cubicBezTo>
                    <a:lnTo>
                      <a:pt x="558" y="6282"/>
                    </a:lnTo>
                    <a:cubicBezTo>
                      <a:pt x="738" y="5485"/>
                      <a:pt x="1184" y="4775"/>
                      <a:pt x="1459" y="4007"/>
                    </a:cubicBezTo>
                    <a:cubicBezTo>
                      <a:pt x="1911" y="2735"/>
                      <a:pt x="1885" y="1349"/>
                      <a:pt x="1852" y="1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900" tIns="121900" rIns="121900" bIns="121900" anchor="ctr"/>
              <a:lstStyle/>
              <a:p>
                <a:pPr defTabSz="1219004"/>
                <a:endParaRPr lang="en-US" sz="2400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12314" name="Google Shape;478;p34"/>
              <p:cNvSpPr>
                <a:spLocks/>
              </p:cNvSpPr>
              <p:nvPr/>
            </p:nvSpPr>
            <p:spPr bwMode="auto">
              <a:xfrm>
                <a:off x="5550100" y="4798800"/>
                <a:ext cx="40800" cy="129000"/>
              </a:xfrm>
              <a:custGeom>
                <a:avLst/>
                <a:gdLst>
                  <a:gd name="T0" fmla="*/ 2147483647 w 1632"/>
                  <a:gd name="T1" fmla="*/ 0 h 5160"/>
                  <a:gd name="T2" fmla="*/ 2147483647 w 1632"/>
                  <a:gd name="T3" fmla="*/ 0 h 5160"/>
                  <a:gd name="T4" fmla="*/ 2147483647 w 1632"/>
                  <a:gd name="T5" fmla="*/ 2147483647 h 5160"/>
                  <a:gd name="T6" fmla="*/ 2147483647 w 1632"/>
                  <a:gd name="T7" fmla="*/ 2147483647 h 5160"/>
                  <a:gd name="T8" fmla="*/ 2147483647 w 1632"/>
                  <a:gd name="T9" fmla="*/ 2147483647 h 5160"/>
                  <a:gd name="T10" fmla="*/ 2147483647 w 1632"/>
                  <a:gd name="T11" fmla="*/ 2147483647 h 5160"/>
                  <a:gd name="T12" fmla="*/ 2147483647 w 1632"/>
                  <a:gd name="T13" fmla="*/ 0 h 516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632" h="5160" extrusionOk="0">
                    <a:moveTo>
                      <a:pt x="420" y="0"/>
                    </a:moveTo>
                    <a:lnTo>
                      <a:pt x="420" y="0"/>
                    </a:lnTo>
                    <a:cubicBezTo>
                      <a:pt x="0" y="1687"/>
                      <a:pt x="281" y="3538"/>
                      <a:pt x="1184" y="5025"/>
                    </a:cubicBezTo>
                    <a:lnTo>
                      <a:pt x="1632" y="5159"/>
                    </a:lnTo>
                    <a:cubicBezTo>
                      <a:pt x="1404" y="4885"/>
                      <a:pt x="1426" y="4492"/>
                      <a:pt x="1408" y="4136"/>
                    </a:cubicBezTo>
                    <a:cubicBezTo>
                      <a:pt x="1384" y="3655"/>
                      <a:pt x="1259" y="3185"/>
                      <a:pt x="1136" y="2717"/>
                    </a:cubicBezTo>
                    <a:cubicBezTo>
                      <a:pt x="896" y="1812"/>
                      <a:pt x="659" y="905"/>
                      <a:pt x="420" y="0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900" tIns="121900" rIns="121900" bIns="121900" anchor="ctr"/>
              <a:lstStyle/>
              <a:p>
                <a:pPr defTabSz="1219004"/>
                <a:endParaRPr lang="en-US" sz="2400">
                  <a:solidFill>
                    <a:prstClr val="black"/>
                  </a:solidFill>
                  <a:latin typeface="Calibri"/>
                </a:endParaRPr>
              </a:p>
            </p:txBody>
          </p:sp>
        </p:grpSp>
        <p:grpSp>
          <p:nvGrpSpPr>
            <p:cNvPr id="12304" name="Google Shape;473;p34"/>
            <p:cNvGrpSpPr>
              <a:grpSpLocks/>
            </p:cNvGrpSpPr>
            <p:nvPr/>
          </p:nvGrpSpPr>
          <p:grpSpPr bwMode="auto">
            <a:xfrm>
              <a:off x="7849255" y="4811082"/>
              <a:ext cx="381218" cy="339780"/>
              <a:chOff x="5550100" y="4738125"/>
              <a:chExt cx="196950" cy="196650"/>
            </a:xfrm>
          </p:grpSpPr>
          <p:sp>
            <p:nvSpPr>
              <p:cNvPr id="12305" name="Google Shape;474;p34"/>
              <p:cNvSpPr>
                <a:spLocks/>
              </p:cNvSpPr>
              <p:nvPr/>
            </p:nvSpPr>
            <p:spPr bwMode="auto">
              <a:xfrm>
                <a:off x="5599125" y="4738125"/>
                <a:ext cx="22250" cy="185825"/>
              </a:xfrm>
              <a:custGeom>
                <a:avLst/>
                <a:gdLst>
                  <a:gd name="T0" fmla="*/ 2147483647 w 890"/>
                  <a:gd name="T1" fmla="*/ 2147483647 h 7433"/>
                  <a:gd name="T2" fmla="*/ 2147483647 w 890"/>
                  <a:gd name="T3" fmla="*/ 2147483647 h 7433"/>
                  <a:gd name="T4" fmla="*/ 2147483647 w 890"/>
                  <a:gd name="T5" fmla="*/ 2147483647 h 7433"/>
                  <a:gd name="T6" fmla="*/ 2147483647 w 890"/>
                  <a:gd name="T7" fmla="*/ 2147483647 h 7433"/>
                  <a:gd name="T8" fmla="*/ 2147483647 w 890"/>
                  <a:gd name="T9" fmla="*/ 2147483647 h 743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90" h="7433" extrusionOk="0">
                    <a:moveTo>
                      <a:pt x="161" y="1"/>
                    </a:moveTo>
                    <a:lnTo>
                      <a:pt x="161" y="1"/>
                    </a:lnTo>
                    <a:cubicBezTo>
                      <a:pt x="0" y="2480"/>
                      <a:pt x="90" y="4971"/>
                      <a:pt x="431" y="7432"/>
                    </a:cubicBezTo>
                    <a:lnTo>
                      <a:pt x="694" y="7364"/>
                    </a:lnTo>
                    <a:cubicBezTo>
                      <a:pt x="890" y="4898"/>
                      <a:pt x="710" y="2414"/>
                      <a:pt x="161" y="1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900" tIns="121900" rIns="121900" bIns="121900" anchor="ctr"/>
              <a:lstStyle/>
              <a:p>
                <a:pPr defTabSz="1219004"/>
                <a:endParaRPr lang="en-US" sz="2400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12306" name="Google Shape;475;p34"/>
              <p:cNvSpPr>
                <a:spLocks/>
              </p:cNvSpPr>
              <p:nvPr/>
            </p:nvSpPr>
            <p:spPr bwMode="auto">
              <a:xfrm>
                <a:off x="5631300" y="4739725"/>
                <a:ext cx="50100" cy="186200"/>
              </a:xfrm>
              <a:custGeom>
                <a:avLst/>
                <a:gdLst>
                  <a:gd name="T0" fmla="*/ 2147483647 w 2004"/>
                  <a:gd name="T1" fmla="*/ 0 h 7448"/>
                  <a:gd name="T2" fmla="*/ 2147483647 w 2004"/>
                  <a:gd name="T3" fmla="*/ 0 h 7448"/>
                  <a:gd name="T4" fmla="*/ 2147483647 w 2004"/>
                  <a:gd name="T5" fmla="*/ 2147483647 h 7448"/>
                  <a:gd name="T6" fmla="*/ 2147483647 w 2004"/>
                  <a:gd name="T7" fmla="*/ 2147483647 h 7448"/>
                  <a:gd name="T8" fmla="*/ 2147483647 w 2004"/>
                  <a:gd name="T9" fmla="*/ 2147483647 h 7448"/>
                  <a:gd name="T10" fmla="*/ 2147483647 w 2004"/>
                  <a:gd name="T11" fmla="*/ 0 h 744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004" h="7448" extrusionOk="0">
                    <a:moveTo>
                      <a:pt x="2003" y="0"/>
                    </a:moveTo>
                    <a:lnTo>
                      <a:pt x="2003" y="0"/>
                    </a:lnTo>
                    <a:cubicBezTo>
                      <a:pt x="1153" y="745"/>
                      <a:pt x="765" y="1880"/>
                      <a:pt x="508" y="2983"/>
                    </a:cubicBezTo>
                    <a:cubicBezTo>
                      <a:pt x="167" y="4445"/>
                      <a:pt x="0" y="5943"/>
                      <a:pt x="7" y="7447"/>
                    </a:cubicBezTo>
                    <a:lnTo>
                      <a:pt x="123" y="7366"/>
                    </a:lnTo>
                    <a:cubicBezTo>
                      <a:pt x="710" y="4900"/>
                      <a:pt x="1336" y="2445"/>
                      <a:pt x="2003" y="0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900" tIns="121900" rIns="121900" bIns="121900" anchor="ctr"/>
              <a:lstStyle/>
              <a:p>
                <a:pPr defTabSz="1219004"/>
                <a:endParaRPr lang="en-US" sz="2400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12307" name="Google Shape;476;p34"/>
              <p:cNvSpPr>
                <a:spLocks/>
              </p:cNvSpPr>
              <p:nvPr/>
            </p:nvSpPr>
            <p:spPr bwMode="auto">
              <a:xfrm>
                <a:off x="5666650" y="4823825"/>
                <a:ext cx="24950" cy="110950"/>
              </a:xfrm>
              <a:custGeom>
                <a:avLst/>
                <a:gdLst>
                  <a:gd name="T0" fmla="*/ 2147483647 w 998"/>
                  <a:gd name="T1" fmla="*/ 2147483647 h 4438"/>
                  <a:gd name="T2" fmla="*/ 2147483647 w 998"/>
                  <a:gd name="T3" fmla="*/ 2147483647 h 4438"/>
                  <a:gd name="T4" fmla="*/ 2147483647 w 998"/>
                  <a:gd name="T5" fmla="*/ 2147483647 h 4438"/>
                  <a:gd name="T6" fmla="*/ 2147483647 w 998"/>
                  <a:gd name="T7" fmla="*/ 2147483647 h 4438"/>
                  <a:gd name="T8" fmla="*/ 2147483647 w 998"/>
                  <a:gd name="T9" fmla="*/ 2147483647 h 443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998" h="4438" extrusionOk="0">
                    <a:moveTo>
                      <a:pt x="310" y="1"/>
                    </a:moveTo>
                    <a:cubicBezTo>
                      <a:pt x="1" y="458"/>
                      <a:pt x="18" y="1053"/>
                      <a:pt x="47" y="1604"/>
                    </a:cubicBezTo>
                    <a:cubicBezTo>
                      <a:pt x="93" y="2491"/>
                      <a:pt x="141" y="3394"/>
                      <a:pt x="436" y="4233"/>
                    </a:cubicBezTo>
                    <a:lnTo>
                      <a:pt x="998" y="4437"/>
                    </a:lnTo>
                    <a:cubicBezTo>
                      <a:pt x="917" y="2939"/>
                      <a:pt x="686" y="1452"/>
                      <a:pt x="310" y="1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900" tIns="121900" rIns="121900" bIns="121900" anchor="ctr"/>
              <a:lstStyle/>
              <a:p>
                <a:pPr defTabSz="1219004"/>
                <a:endParaRPr lang="en-US" sz="2400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12308" name="Google Shape;477;p34"/>
              <p:cNvSpPr>
                <a:spLocks/>
              </p:cNvSpPr>
              <p:nvPr/>
            </p:nvSpPr>
            <p:spPr bwMode="auto">
              <a:xfrm>
                <a:off x="5699275" y="4765300"/>
                <a:ext cx="47775" cy="157100"/>
              </a:xfrm>
              <a:custGeom>
                <a:avLst/>
                <a:gdLst>
                  <a:gd name="T0" fmla="*/ 2147483647 w 1911"/>
                  <a:gd name="T1" fmla="*/ 2147483647 h 6284"/>
                  <a:gd name="T2" fmla="*/ 2147483647 w 1911"/>
                  <a:gd name="T3" fmla="*/ 2147483647 h 6284"/>
                  <a:gd name="T4" fmla="*/ 2147483647 w 1911"/>
                  <a:gd name="T5" fmla="*/ 2147483647 h 6284"/>
                  <a:gd name="T6" fmla="*/ 2147483647 w 1911"/>
                  <a:gd name="T7" fmla="*/ 2147483647 h 6284"/>
                  <a:gd name="T8" fmla="*/ 2147483647 w 1911"/>
                  <a:gd name="T9" fmla="*/ 2147483647 h 6284"/>
                  <a:gd name="T10" fmla="*/ 2147483647 w 1911"/>
                  <a:gd name="T11" fmla="*/ 2147483647 h 6284"/>
                  <a:gd name="T12" fmla="*/ 2147483647 w 1911"/>
                  <a:gd name="T13" fmla="*/ 2147483647 h 628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911" h="6284" extrusionOk="0">
                    <a:moveTo>
                      <a:pt x="1852" y="1"/>
                    </a:moveTo>
                    <a:lnTo>
                      <a:pt x="1852" y="1"/>
                    </a:lnTo>
                    <a:cubicBezTo>
                      <a:pt x="707" y="1545"/>
                      <a:pt x="64" y="3405"/>
                      <a:pt x="9" y="5326"/>
                    </a:cubicBezTo>
                    <a:cubicBezTo>
                      <a:pt x="0" y="5651"/>
                      <a:pt x="11" y="5985"/>
                      <a:pt x="141" y="6284"/>
                    </a:cubicBezTo>
                    <a:lnTo>
                      <a:pt x="558" y="6282"/>
                    </a:lnTo>
                    <a:cubicBezTo>
                      <a:pt x="738" y="5485"/>
                      <a:pt x="1184" y="4775"/>
                      <a:pt x="1459" y="4007"/>
                    </a:cubicBezTo>
                    <a:cubicBezTo>
                      <a:pt x="1911" y="2735"/>
                      <a:pt x="1885" y="1349"/>
                      <a:pt x="1852" y="1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900" tIns="121900" rIns="121900" bIns="121900" anchor="ctr"/>
              <a:lstStyle/>
              <a:p>
                <a:pPr defTabSz="1219004"/>
                <a:endParaRPr lang="en-US" sz="2400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12309" name="Google Shape;478;p34"/>
              <p:cNvSpPr>
                <a:spLocks/>
              </p:cNvSpPr>
              <p:nvPr/>
            </p:nvSpPr>
            <p:spPr bwMode="auto">
              <a:xfrm>
                <a:off x="5550100" y="4798800"/>
                <a:ext cx="40800" cy="129000"/>
              </a:xfrm>
              <a:custGeom>
                <a:avLst/>
                <a:gdLst>
                  <a:gd name="T0" fmla="*/ 2147483647 w 1632"/>
                  <a:gd name="T1" fmla="*/ 0 h 5160"/>
                  <a:gd name="T2" fmla="*/ 2147483647 w 1632"/>
                  <a:gd name="T3" fmla="*/ 0 h 5160"/>
                  <a:gd name="T4" fmla="*/ 2147483647 w 1632"/>
                  <a:gd name="T5" fmla="*/ 2147483647 h 5160"/>
                  <a:gd name="T6" fmla="*/ 2147483647 w 1632"/>
                  <a:gd name="T7" fmla="*/ 2147483647 h 5160"/>
                  <a:gd name="T8" fmla="*/ 2147483647 w 1632"/>
                  <a:gd name="T9" fmla="*/ 2147483647 h 5160"/>
                  <a:gd name="T10" fmla="*/ 2147483647 w 1632"/>
                  <a:gd name="T11" fmla="*/ 2147483647 h 5160"/>
                  <a:gd name="T12" fmla="*/ 2147483647 w 1632"/>
                  <a:gd name="T13" fmla="*/ 0 h 516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632" h="5160" extrusionOk="0">
                    <a:moveTo>
                      <a:pt x="420" y="0"/>
                    </a:moveTo>
                    <a:lnTo>
                      <a:pt x="420" y="0"/>
                    </a:lnTo>
                    <a:cubicBezTo>
                      <a:pt x="0" y="1687"/>
                      <a:pt x="281" y="3538"/>
                      <a:pt x="1184" y="5025"/>
                    </a:cubicBezTo>
                    <a:lnTo>
                      <a:pt x="1632" y="5159"/>
                    </a:lnTo>
                    <a:cubicBezTo>
                      <a:pt x="1404" y="4885"/>
                      <a:pt x="1426" y="4492"/>
                      <a:pt x="1408" y="4136"/>
                    </a:cubicBezTo>
                    <a:cubicBezTo>
                      <a:pt x="1384" y="3655"/>
                      <a:pt x="1259" y="3185"/>
                      <a:pt x="1136" y="2717"/>
                    </a:cubicBezTo>
                    <a:cubicBezTo>
                      <a:pt x="896" y="1812"/>
                      <a:pt x="659" y="905"/>
                      <a:pt x="420" y="0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900" tIns="121900" rIns="121900" bIns="121900" anchor="ctr"/>
              <a:lstStyle/>
              <a:p>
                <a:pPr defTabSz="1219004"/>
                <a:endParaRPr lang="en-US" sz="2400">
                  <a:solidFill>
                    <a:prstClr val="black"/>
                  </a:solidFill>
                  <a:latin typeface="Calibri"/>
                </a:endParaRPr>
              </a:p>
            </p:txBody>
          </p:sp>
        </p:grpSp>
      </p:grpSp>
      <p:sp>
        <p:nvSpPr>
          <p:cNvPr id="47" name="TextBox 46"/>
          <p:cNvSpPr txBox="1">
            <a:spLocks noChangeArrowheads="1"/>
          </p:cNvSpPr>
          <p:nvPr/>
        </p:nvSpPr>
        <p:spPr bwMode="auto">
          <a:xfrm>
            <a:off x="6440" y="4622882"/>
            <a:ext cx="11988800" cy="6667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indent="609585" algn="just" defTabSz="1219004" eaLnBrk="1" hangingPunct="1">
              <a:defRPr/>
            </a:pPr>
            <a:r>
              <a:rPr lang="en-US" sz="3733" dirty="0" err="1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Nhưng</a:t>
            </a:r>
            <a:r>
              <a:rPr lang="en-US" sz="3733" dirty="0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3733" dirty="0" err="1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cả</a:t>
            </a:r>
            <a:r>
              <a:rPr lang="en-US" sz="3733" dirty="0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3733" dirty="0" err="1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hai</a:t>
            </a:r>
            <a:r>
              <a:rPr lang="en-US" sz="3733" dirty="0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3733" dirty="0" err="1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đều</a:t>
            </a:r>
            <a:r>
              <a:rPr lang="en-US" sz="3733" dirty="0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3733" dirty="0" err="1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được</a:t>
            </a:r>
            <a:r>
              <a:rPr lang="en-US" sz="3733" dirty="0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3733" dirty="0" err="1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tặng</a:t>
            </a:r>
            <a:r>
              <a:rPr lang="en-US" sz="3733" dirty="0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3733" dirty="0" err="1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giải</a:t>
            </a:r>
            <a:r>
              <a:rPr lang="en-US" sz="3733" dirty="0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3733" dirty="0" err="1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thưởng</a:t>
            </a:r>
            <a:r>
              <a:rPr lang="en-US" sz="3733" dirty="0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3733" dirty="0" err="1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tình</a:t>
            </a:r>
            <a:r>
              <a:rPr lang="en-US" sz="3733" dirty="0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3733" dirty="0" err="1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bạn</a:t>
            </a:r>
            <a:r>
              <a:rPr lang="en-US" sz="3733" dirty="0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.</a:t>
            </a:r>
          </a:p>
        </p:txBody>
      </p:sp>
      <p:cxnSp>
        <p:nvCxnSpPr>
          <p:cNvPr id="48" name="Straight Connector 47"/>
          <p:cNvCxnSpPr/>
          <p:nvPr/>
        </p:nvCxnSpPr>
        <p:spPr>
          <a:xfrm flipH="1">
            <a:off x="3442916" y="4693248"/>
            <a:ext cx="50800" cy="567267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/>
          <p:cNvCxnSpPr/>
          <p:nvPr/>
        </p:nvCxnSpPr>
        <p:spPr>
          <a:xfrm flipH="1">
            <a:off x="6418997" y="4678432"/>
            <a:ext cx="50800" cy="567267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0" name="Group 49"/>
          <p:cNvGrpSpPr>
            <a:grpSpLocks/>
          </p:cNvGrpSpPr>
          <p:nvPr/>
        </p:nvGrpSpPr>
        <p:grpSpPr bwMode="auto">
          <a:xfrm>
            <a:off x="10602099" y="4646681"/>
            <a:ext cx="154517" cy="567267"/>
            <a:chOff x="2225388" y="3725155"/>
            <a:chExt cx="98712" cy="425225"/>
          </a:xfrm>
        </p:grpSpPr>
        <p:cxnSp>
          <p:nvCxnSpPr>
            <p:cNvPr id="51" name="Straight Connector 50"/>
            <p:cNvCxnSpPr/>
            <p:nvPr/>
          </p:nvCxnSpPr>
          <p:spPr>
            <a:xfrm flipH="1">
              <a:off x="2225388" y="3725155"/>
              <a:ext cx="37862" cy="425225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/>
            <p:cNvCxnSpPr/>
            <p:nvPr/>
          </p:nvCxnSpPr>
          <p:spPr>
            <a:xfrm flipH="1">
              <a:off x="2286238" y="3725155"/>
              <a:ext cx="37862" cy="425225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7789309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000"/>
                            </p:stCondLst>
                            <p:childTnLst>
                              <p:par>
                                <p:cTn id="5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7" grpId="0"/>
      <p:bldP spid="4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>
            <a:grpSpLocks/>
          </p:cNvGrpSpPr>
          <p:nvPr/>
        </p:nvGrpSpPr>
        <p:grpSpPr bwMode="auto">
          <a:xfrm>
            <a:off x="269458" y="397094"/>
            <a:ext cx="12060767" cy="734484"/>
            <a:chOff x="15875" y="15875"/>
            <a:chExt cx="9128125" cy="550863"/>
          </a:xfrm>
        </p:grpSpPr>
        <p:sp>
          <p:nvSpPr>
            <p:cNvPr id="4" name="Oval 3"/>
            <p:cNvSpPr/>
            <p:nvPr/>
          </p:nvSpPr>
          <p:spPr bwMode="auto">
            <a:xfrm>
              <a:off x="15875" y="15875"/>
              <a:ext cx="552686" cy="550863"/>
            </a:xfrm>
            <a:prstGeom prst="ellipse">
              <a:avLst/>
            </a:prstGeom>
            <a:solidFill>
              <a:srgbClr val="009E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219004">
                <a:defRPr/>
              </a:pPr>
              <a:r>
                <a:rPr lang="vi-VN" sz="3733" b="1" dirty="0">
                  <a:solidFill>
                    <a:prstClr val="white"/>
                  </a:solidFill>
                  <a:latin typeface="Arial Rounded MT Bold" pitchFamily="34" charset="0"/>
                  <a:cs typeface="Times New Roman" pitchFamily="18" charset="0"/>
                </a:rPr>
                <a:t>2</a:t>
              </a:r>
              <a:endParaRPr lang="en-US" sz="3733" b="1" dirty="0">
                <a:solidFill>
                  <a:prstClr val="white"/>
                </a:solidFill>
                <a:latin typeface="Arial Rounded MT Bold" pitchFamily="34" charset="0"/>
                <a:cs typeface="Times New Roman" pitchFamily="18" charset="0"/>
              </a:endParaRPr>
            </a:p>
          </p:txBody>
        </p:sp>
        <p:sp>
          <p:nvSpPr>
            <p:cNvPr id="5" name="TextBox 3"/>
            <p:cNvSpPr txBox="1">
              <a:spLocks noChangeArrowheads="1"/>
            </p:cNvSpPr>
            <p:nvPr/>
          </p:nvSpPr>
          <p:spPr bwMode="auto">
            <a:xfrm>
              <a:off x="564506" y="25664"/>
              <a:ext cx="8579494" cy="5231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04" tIns="60952" rIns="121904" bIns="60952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9pPr>
            </a:lstStyle>
            <a:p>
              <a:pPr algn="just" defTabSz="1219004"/>
              <a:r>
                <a:rPr lang="en-US" sz="3733" b="1">
                  <a:solidFill>
                    <a:prstClr val="black"/>
                  </a:solidFill>
                  <a:latin typeface="Arial-Rounded" pitchFamily="34" charset="0"/>
                  <a:cs typeface="Arial-Rounded" pitchFamily="34" charset="0"/>
                </a:rPr>
                <a:t>Đọc</a:t>
              </a:r>
            </a:p>
          </p:txBody>
        </p:sp>
      </p:grpSp>
      <p:grpSp>
        <p:nvGrpSpPr>
          <p:cNvPr id="6" name="Group 36"/>
          <p:cNvGrpSpPr>
            <a:grpSpLocks/>
          </p:cNvGrpSpPr>
          <p:nvPr/>
        </p:nvGrpSpPr>
        <p:grpSpPr bwMode="auto">
          <a:xfrm>
            <a:off x="10539229" y="5683249"/>
            <a:ext cx="1606551" cy="1174751"/>
            <a:chOff x="7849255" y="4269846"/>
            <a:chExt cx="1204480" cy="881016"/>
          </a:xfrm>
        </p:grpSpPr>
        <p:grpSp>
          <p:nvGrpSpPr>
            <p:cNvPr id="7" name="Group 37"/>
            <p:cNvGrpSpPr>
              <a:grpSpLocks/>
            </p:cNvGrpSpPr>
            <p:nvPr/>
          </p:nvGrpSpPr>
          <p:grpSpPr bwMode="auto">
            <a:xfrm>
              <a:off x="8040937" y="4269846"/>
              <a:ext cx="766717" cy="868102"/>
              <a:chOff x="-4716" y="4275111"/>
              <a:chExt cx="766717" cy="868102"/>
            </a:xfrm>
          </p:grpSpPr>
          <p:sp>
            <p:nvSpPr>
              <p:cNvPr id="20" name="Google Shape;438;p34"/>
              <p:cNvSpPr>
                <a:spLocks/>
              </p:cNvSpPr>
              <p:nvPr/>
            </p:nvSpPr>
            <p:spPr bwMode="auto">
              <a:xfrm>
                <a:off x="-4716" y="4275111"/>
                <a:ext cx="766717" cy="576024"/>
              </a:xfrm>
              <a:custGeom>
                <a:avLst/>
                <a:gdLst>
                  <a:gd name="T0" fmla="*/ 2147483647 w 15956"/>
                  <a:gd name="T1" fmla="*/ 2147483647 h 9319"/>
                  <a:gd name="T2" fmla="*/ 2147483647 w 15956"/>
                  <a:gd name="T3" fmla="*/ 2147483647 h 9319"/>
                  <a:gd name="T4" fmla="*/ 2147483647 w 15956"/>
                  <a:gd name="T5" fmla="*/ 2147483647 h 9319"/>
                  <a:gd name="T6" fmla="*/ 2147483647 w 15956"/>
                  <a:gd name="T7" fmla="*/ 2147483647 h 9319"/>
                  <a:gd name="T8" fmla="*/ 2147483647 w 15956"/>
                  <a:gd name="T9" fmla="*/ 2147483647 h 9319"/>
                  <a:gd name="T10" fmla="*/ 2147483647 w 15956"/>
                  <a:gd name="T11" fmla="*/ 2147483647 h 9319"/>
                  <a:gd name="T12" fmla="*/ 2147483647 w 15956"/>
                  <a:gd name="T13" fmla="*/ 2147483647 h 9319"/>
                  <a:gd name="T14" fmla="*/ 2147483647 w 15956"/>
                  <a:gd name="T15" fmla="*/ 2147483647 h 9319"/>
                  <a:gd name="T16" fmla="*/ 2147483647 w 15956"/>
                  <a:gd name="T17" fmla="*/ 2147483647 h 9319"/>
                  <a:gd name="T18" fmla="*/ 2147483647 w 15956"/>
                  <a:gd name="T19" fmla="*/ 2147483647 h 9319"/>
                  <a:gd name="T20" fmla="*/ 2147483647 w 15956"/>
                  <a:gd name="T21" fmla="*/ 2147483647 h 9319"/>
                  <a:gd name="T22" fmla="*/ 2147483647 w 15956"/>
                  <a:gd name="T23" fmla="*/ 2147483647 h 9319"/>
                  <a:gd name="T24" fmla="*/ 2147483647 w 15956"/>
                  <a:gd name="T25" fmla="*/ 2147483647 h 9319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15956" h="9319" extrusionOk="0">
                    <a:moveTo>
                      <a:pt x="7919" y="1"/>
                    </a:moveTo>
                    <a:cubicBezTo>
                      <a:pt x="6674" y="1"/>
                      <a:pt x="5425" y="185"/>
                      <a:pt x="4303" y="548"/>
                    </a:cubicBezTo>
                    <a:cubicBezTo>
                      <a:pt x="3756" y="724"/>
                      <a:pt x="3235" y="939"/>
                      <a:pt x="2783" y="1211"/>
                    </a:cubicBezTo>
                    <a:cubicBezTo>
                      <a:pt x="1975" y="1692"/>
                      <a:pt x="1329" y="2406"/>
                      <a:pt x="932" y="3258"/>
                    </a:cubicBezTo>
                    <a:cubicBezTo>
                      <a:pt x="0" y="5237"/>
                      <a:pt x="795" y="7718"/>
                      <a:pt x="3444" y="8773"/>
                    </a:cubicBezTo>
                    <a:cubicBezTo>
                      <a:pt x="4426" y="9163"/>
                      <a:pt x="5521" y="9318"/>
                      <a:pt x="6649" y="9318"/>
                    </a:cubicBezTo>
                    <a:cubicBezTo>
                      <a:pt x="8094" y="9318"/>
                      <a:pt x="9592" y="9063"/>
                      <a:pt x="10975" y="8718"/>
                    </a:cubicBezTo>
                    <a:lnTo>
                      <a:pt x="9264" y="9159"/>
                    </a:lnTo>
                    <a:cubicBezTo>
                      <a:pt x="9282" y="9159"/>
                      <a:pt x="9301" y="9159"/>
                      <a:pt x="9319" y="9159"/>
                    </a:cubicBezTo>
                    <a:cubicBezTo>
                      <a:pt x="12107" y="9159"/>
                      <a:pt x="14699" y="7684"/>
                      <a:pt x="15325" y="5847"/>
                    </a:cubicBezTo>
                    <a:cubicBezTo>
                      <a:pt x="15956" y="3998"/>
                      <a:pt x="14658" y="1956"/>
                      <a:pt x="12336" y="888"/>
                    </a:cubicBezTo>
                    <a:cubicBezTo>
                      <a:pt x="11043" y="293"/>
                      <a:pt x="9484" y="1"/>
                      <a:pt x="7919" y="1"/>
                    </a:cubicBezTo>
                    <a:close/>
                  </a:path>
                </a:pathLst>
              </a:custGeom>
              <a:solidFill>
                <a:srgbClr val="00B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900" tIns="121900" rIns="121900" bIns="121900" anchor="ctr"/>
              <a:lstStyle/>
              <a:p>
                <a:pPr defTabSz="1219004"/>
                <a:endParaRPr lang="en-US" sz="2400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21" name="Google Shape;446;p34"/>
              <p:cNvSpPr>
                <a:spLocks/>
              </p:cNvSpPr>
              <p:nvPr/>
            </p:nvSpPr>
            <p:spPr bwMode="auto">
              <a:xfrm>
                <a:off x="377638" y="4813500"/>
                <a:ext cx="51976" cy="323021"/>
              </a:xfrm>
              <a:custGeom>
                <a:avLst/>
                <a:gdLst>
                  <a:gd name="T0" fmla="*/ 2147483647 w 890"/>
                  <a:gd name="T1" fmla="*/ 2147483647 h 7433"/>
                  <a:gd name="T2" fmla="*/ 2147483647 w 890"/>
                  <a:gd name="T3" fmla="*/ 2147483647 h 7433"/>
                  <a:gd name="T4" fmla="*/ 2147483647 w 890"/>
                  <a:gd name="T5" fmla="*/ 2147483647 h 7433"/>
                  <a:gd name="T6" fmla="*/ 2147483647 w 890"/>
                  <a:gd name="T7" fmla="*/ 2147483647 h 7433"/>
                  <a:gd name="T8" fmla="*/ 2147483647 w 890"/>
                  <a:gd name="T9" fmla="*/ 2147483647 h 743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90" h="7433" extrusionOk="0">
                    <a:moveTo>
                      <a:pt x="729" y="1"/>
                    </a:moveTo>
                    <a:lnTo>
                      <a:pt x="729" y="1"/>
                    </a:lnTo>
                    <a:cubicBezTo>
                      <a:pt x="180" y="2414"/>
                      <a:pt x="0" y="4898"/>
                      <a:pt x="198" y="7364"/>
                    </a:cubicBezTo>
                    <a:lnTo>
                      <a:pt x="459" y="7432"/>
                    </a:lnTo>
                    <a:cubicBezTo>
                      <a:pt x="800" y="4971"/>
                      <a:pt x="890" y="2480"/>
                      <a:pt x="729" y="1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900" tIns="121900" rIns="121900" bIns="121900" anchor="ctr"/>
              <a:lstStyle/>
              <a:p>
                <a:pPr defTabSz="1219004"/>
                <a:endParaRPr lang="en-US" sz="2400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22" name="Google Shape;447;p34"/>
              <p:cNvSpPr>
                <a:spLocks/>
              </p:cNvSpPr>
              <p:nvPr/>
            </p:nvSpPr>
            <p:spPr bwMode="auto">
              <a:xfrm>
                <a:off x="181412" y="4816281"/>
                <a:ext cx="117035" cy="323673"/>
              </a:xfrm>
              <a:custGeom>
                <a:avLst/>
                <a:gdLst>
                  <a:gd name="T0" fmla="*/ 0 w 2004"/>
                  <a:gd name="T1" fmla="*/ 0 h 7448"/>
                  <a:gd name="T2" fmla="*/ 0 w 2004"/>
                  <a:gd name="T3" fmla="*/ 0 h 7448"/>
                  <a:gd name="T4" fmla="*/ 2147483647 w 2004"/>
                  <a:gd name="T5" fmla="*/ 2147483647 h 7448"/>
                  <a:gd name="T6" fmla="*/ 2147483647 w 2004"/>
                  <a:gd name="T7" fmla="*/ 2147483647 h 7448"/>
                  <a:gd name="T8" fmla="*/ 2147483647 w 2004"/>
                  <a:gd name="T9" fmla="*/ 2147483647 h 7448"/>
                  <a:gd name="T10" fmla="*/ 0 w 2004"/>
                  <a:gd name="T11" fmla="*/ 0 h 744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004" h="7448" extrusionOk="0">
                    <a:moveTo>
                      <a:pt x="0" y="0"/>
                    </a:moveTo>
                    <a:lnTo>
                      <a:pt x="0" y="0"/>
                    </a:lnTo>
                    <a:cubicBezTo>
                      <a:pt x="668" y="2447"/>
                      <a:pt x="1294" y="4902"/>
                      <a:pt x="1880" y="7368"/>
                    </a:cubicBezTo>
                    <a:lnTo>
                      <a:pt x="1997" y="7448"/>
                    </a:lnTo>
                    <a:cubicBezTo>
                      <a:pt x="2003" y="5945"/>
                      <a:pt x="1836" y="4448"/>
                      <a:pt x="1496" y="2983"/>
                    </a:cubicBezTo>
                    <a:cubicBezTo>
                      <a:pt x="1239" y="1882"/>
                      <a:pt x="852" y="747"/>
                      <a:pt x="0" y="0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900" tIns="121900" rIns="121900" bIns="121900" anchor="ctr"/>
              <a:lstStyle/>
              <a:p>
                <a:pPr defTabSz="1219004"/>
                <a:endParaRPr lang="en-US" sz="2400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23" name="Google Shape;448;p34"/>
              <p:cNvSpPr>
                <a:spLocks/>
              </p:cNvSpPr>
              <p:nvPr/>
            </p:nvSpPr>
            <p:spPr bwMode="auto">
              <a:xfrm>
                <a:off x="448828" y="4918971"/>
                <a:ext cx="95310" cy="224242"/>
              </a:xfrm>
              <a:custGeom>
                <a:avLst/>
                <a:gdLst>
                  <a:gd name="T0" fmla="*/ 2147483647 w 1632"/>
                  <a:gd name="T1" fmla="*/ 0 h 5160"/>
                  <a:gd name="T2" fmla="*/ 2147483647 w 1632"/>
                  <a:gd name="T3" fmla="*/ 2147483647 h 5160"/>
                  <a:gd name="T4" fmla="*/ 2147483647 w 1632"/>
                  <a:gd name="T5" fmla="*/ 2147483647 h 5160"/>
                  <a:gd name="T6" fmla="*/ 0 w 1632"/>
                  <a:gd name="T7" fmla="*/ 2147483647 h 5160"/>
                  <a:gd name="T8" fmla="*/ 2147483647 w 1632"/>
                  <a:gd name="T9" fmla="*/ 2147483647 h 5160"/>
                  <a:gd name="T10" fmla="*/ 2147483647 w 1632"/>
                  <a:gd name="T11" fmla="*/ 0 h 516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632" h="5160" extrusionOk="0">
                    <a:moveTo>
                      <a:pt x="1213" y="0"/>
                    </a:moveTo>
                    <a:lnTo>
                      <a:pt x="497" y="2719"/>
                    </a:lnTo>
                    <a:cubicBezTo>
                      <a:pt x="374" y="3185"/>
                      <a:pt x="251" y="3655"/>
                      <a:pt x="224" y="4136"/>
                    </a:cubicBezTo>
                    <a:cubicBezTo>
                      <a:pt x="207" y="4492"/>
                      <a:pt x="229" y="4887"/>
                      <a:pt x="0" y="5159"/>
                    </a:cubicBezTo>
                    <a:lnTo>
                      <a:pt x="448" y="5027"/>
                    </a:lnTo>
                    <a:cubicBezTo>
                      <a:pt x="1351" y="3541"/>
                      <a:pt x="1632" y="1689"/>
                      <a:pt x="1213" y="0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900" tIns="121900" rIns="121900" bIns="121900" anchor="ctr"/>
              <a:lstStyle/>
              <a:p>
                <a:pPr defTabSz="1219004"/>
                <a:endParaRPr lang="en-US" sz="2400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24" name="Google Shape;449;p34"/>
              <p:cNvSpPr>
                <a:spLocks/>
              </p:cNvSpPr>
              <p:nvPr/>
            </p:nvSpPr>
            <p:spPr bwMode="auto">
              <a:xfrm>
                <a:off x="426344" y="4829101"/>
                <a:ext cx="84914" cy="314025"/>
              </a:xfrm>
              <a:custGeom>
                <a:avLst/>
                <a:gdLst>
                  <a:gd name="T0" fmla="*/ 2147483647 w 1454"/>
                  <a:gd name="T1" fmla="*/ 2147483647 h 7226"/>
                  <a:gd name="T2" fmla="*/ 2147483647 w 1454"/>
                  <a:gd name="T3" fmla="*/ 2147483647 h 7226"/>
                  <a:gd name="T4" fmla="*/ 2147483647 w 1454"/>
                  <a:gd name="T5" fmla="*/ 2147483647 h 7226"/>
                  <a:gd name="T6" fmla="*/ 2147483647 w 1454"/>
                  <a:gd name="T7" fmla="*/ 2147483647 h 7226"/>
                  <a:gd name="T8" fmla="*/ 2147483647 w 1454"/>
                  <a:gd name="T9" fmla="*/ 2147483647 h 7226"/>
                  <a:gd name="T10" fmla="*/ 2147483647 w 1454"/>
                  <a:gd name="T11" fmla="*/ 2147483647 h 7226"/>
                  <a:gd name="T12" fmla="*/ 2147483647 w 1454"/>
                  <a:gd name="T13" fmla="*/ 2147483647 h 7226"/>
                  <a:gd name="T14" fmla="*/ 2147483647 w 1454"/>
                  <a:gd name="T15" fmla="*/ 2147483647 h 7226"/>
                  <a:gd name="T16" fmla="*/ 2147483647 w 1454"/>
                  <a:gd name="T17" fmla="*/ 2147483647 h 7226"/>
                  <a:gd name="T18" fmla="*/ 2147483647 w 1454"/>
                  <a:gd name="T19" fmla="*/ 2147483647 h 7226"/>
                  <a:gd name="T20" fmla="*/ 2147483647 w 1454"/>
                  <a:gd name="T21" fmla="*/ 2147483647 h 7226"/>
                  <a:gd name="T22" fmla="*/ 2147483647 w 1454"/>
                  <a:gd name="T23" fmla="*/ 2147483647 h 7226"/>
                  <a:gd name="T24" fmla="*/ 2147483647 w 1454"/>
                  <a:gd name="T25" fmla="*/ 2147483647 h 7226"/>
                  <a:gd name="T26" fmla="*/ 2147483647 w 1454"/>
                  <a:gd name="T27" fmla="*/ 2147483647 h 7226"/>
                  <a:gd name="T28" fmla="*/ 2147483647 w 1454"/>
                  <a:gd name="T29" fmla="*/ 2147483647 h 7226"/>
                  <a:gd name="T30" fmla="*/ 2147483647 w 1454"/>
                  <a:gd name="T31" fmla="*/ 2147483647 h 7226"/>
                  <a:gd name="T32" fmla="*/ 2147483647 w 1454"/>
                  <a:gd name="T33" fmla="*/ 2147483647 h 7226"/>
                  <a:gd name="T34" fmla="*/ 2147483647 w 1454"/>
                  <a:gd name="T35" fmla="*/ 2147483647 h 7226"/>
                  <a:gd name="T36" fmla="*/ 2147483647 w 1454"/>
                  <a:gd name="T37" fmla="*/ 2147483647 h 722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1454" h="7226" extrusionOk="0">
                    <a:moveTo>
                      <a:pt x="1426" y="1"/>
                    </a:moveTo>
                    <a:cubicBezTo>
                      <a:pt x="1418" y="1"/>
                      <a:pt x="1411" y="5"/>
                      <a:pt x="1406" y="13"/>
                    </a:cubicBezTo>
                    <a:cubicBezTo>
                      <a:pt x="897" y="1164"/>
                      <a:pt x="717" y="2459"/>
                      <a:pt x="535" y="3696"/>
                    </a:cubicBezTo>
                    <a:cubicBezTo>
                      <a:pt x="440" y="4335"/>
                      <a:pt x="352" y="4976"/>
                      <a:pt x="260" y="5617"/>
                    </a:cubicBezTo>
                    <a:cubicBezTo>
                      <a:pt x="216" y="5936"/>
                      <a:pt x="170" y="6254"/>
                      <a:pt x="124" y="6575"/>
                    </a:cubicBezTo>
                    <a:cubicBezTo>
                      <a:pt x="100" y="6744"/>
                      <a:pt x="1" y="7010"/>
                      <a:pt x="78" y="7172"/>
                    </a:cubicBezTo>
                    <a:cubicBezTo>
                      <a:pt x="92" y="7207"/>
                      <a:pt x="125" y="7226"/>
                      <a:pt x="158" y="7226"/>
                    </a:cubicBezTo>
                    <a:cubicBezTo>
                      <a:pt x="182" y="7226"/>
                      <a:pt x="205" y="7216"/>
                      <a:pt x="223" y="7196"/>
                    </a:cubicBezTo>
                    <a:lnTo>
                      <a:pt x="236" y="7179"/>
                    </a:lnTo>
                    <a:cubicBezTo>
                      <a:pt x="249" y="7164"/>
                      <a:pt x="253" y="7142"/>
                      <a:pt x="245" y="7124"/>
                    </a:cubicBezTo>
                    <a:cubicBezTo>
                      <a:pt x="242" y="7117"/>
                      <a:pt x="240" y="7109"/>
                      <a:pt x="238" y="7102"/>
                    </a:cubicBezTo>
                    <a:cubicBezTo>
                      <a:pt x="232" y="7088"/>
                      <a:pt x="218" y="7079"/>
                      <a:pt x="204" y="7079"/>
                    </a:cubicBezTo>
                    <a:cubicBezTo>
                      <a:pt x="200" y="7079"/>
                      <a:pt x="196" y="7080"/>
                      <a:pt x="192" y="7081"/>
                    </a:cubicBezTo>
                    <a:cubicBezTo>
                      <a:pt x="322" y="6988"/>
                      <a:pt x="324" y="6422"/>
                      <a:pt x="348" y="6243"/>
                    </a:cubicBezTo>
                    <a:cubicBezTo>
                      <a:pt x="387" y="5964"/>
                      <a:pt x="425" y="5685"/>
                      <a:pt x="464" y="5407"/>
                    </a:cubicBezTo>
                    <a:cubicBezTo>
                      <a:pt x="548" y="4805"/>
                      <a:pt x="629" y="4203"/>
                      <a:pt x="717" y="3601"/>
                    </a:cubicBezTo>
                    <a:cubicBezTo>
                      <a:pt x="895" y="2391"/>
                      <a:pt x="1160" y="1214"/>
                      <a:pt x="1450" y="26"/>
                    </a:cubicBezTo>
                    <a:cubicBezTo>
                      <a:pt x="1453" y="11"/>
                      <a:pt x="1440" y="1"/>
                      <a:pt x="1426" y="1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900" tIns="121900" rIns="121900" bIns="121900" anchor="ctr"/>
              <a:lstStyle/>
              <a:p>
                <a:pPr defTabSz="1219004"/>
                <a:endParaRPr lang="en-US" sz="2400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25" name="Google Shape;450;p34"/>
              <p:cNvSpPr>
                <a:spLocks/>
              </p:cNvSpPr>
              <p:nvPr/>
            </p:nvSpPr>
            <p:spPr bwMode="auto">
              <a:xfrm>
                <a:off x="454493" y="4835750"/>
                <a:ext cx="89119" cy="47673"/>
              </a:xfrm>
              <a:custGeom>
                <a:avLst/>
                <a:gdLst>
                  <a:gd name="T0" fmla="*/ 2147483647 w 1526"/>
                  <a:gd name="T1" fmla="*/ 2147483647 h 1097"/>
                  <a:gd name="T2" fmla="*/ 2147483647 w 1526"/>
                  <a:gd name="T3" fmla="*/ 2147483647 h 1097"/>
                  <a:gd name="T4" fmla="*/ 2147483647 w 1526"/>
                  <a:gd name="T5" fmla="*/ 2147483647 h 1097"/>
                  <a:gd name="T6" fmla="*/ 2147483647 w 1526"/>
                  <a:gd name="T7" fmla="*/ 2147483647 h 1097"/>
                  <a:gd name="T8" fmla="*/ 2147483647 w 1526"/>
                  <a:gd name="T9" fmla="*/ 2147483647 h 1097"/>
                  <a:gd name="T10" fmla="*/ 2147483647 w 1526"/>
                  <a:gd name="T11" fmla="*/ 2147483647 h 1097"/>
                  <a:gd name="T12" fmla="*/ 2147483647 w 1526"/>
                  <a:gd name="T13" fmla="*/ 2147483647 h 1097"/>
                  <a:gd name="T14" fmla="*/ 2147483647 w 1526"/>
                  <a:gd name="T15" fmla="*/ 2147483647 h 1097"/>
                  <a:gd name="T16" fmla="*/ 2147483647 w 1526"/>
                  <a:gd name="T17" fmla="*/ 2147483647 h 1097"/>
                  <a:gd name="T18" fmla="*/ 2147483647 w 1526"/>
                  <a:gd name="T19" fmla="*/ 2147483647 h 1097"/>
                  <a:gd name="T20" fmla="*/ 2147483647 w 1526"/>
                  <a:gd name="T21" fmla="*/ 2147483647 h 1097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526" h="1097" extrusionOk="0">
                    <a:moveTo>
                      <a:pt x="19" y="1"/>
                    </a:moveTo>
                    <a:cubicBezTo>
                      <a:pt x="10" y="1"/>
                      <a:pt x="1" y="8"/>
                      <a:pt x="2" y="20"/>
                    </a:cubicBezTo>
                    <a:cubicBezTo>
                      <a:pt x="33" y="310"/>
                      <a:pt x="72" y="1076"/>
                      <a:pt x="476" y="1096"/>
                    </a:cubicBezTo>
                    <a:cubicBezTo>
                      <a:pt x="484" y="1097"/>
                      <a:pt x="492" y="1097"/>
                      <a:pt x="499" y="1097"/>
                    </a:cubicBezTo>
                    <a:cubicBezTo>
                      <a:pt x="928" y="1097"/>
                      <a:pt x="1388" y="558"/>
                      <a:pt x="1504" y="194"/>
                    </a:cubicBezTo>
                    <a:cubicBezTo>
                      <a:pt x="1526" y="149"/>
                      <a:pt x="1489" y="113"/>
                      <a:pt x="1453" y="113"/>
                    </a:cubicBezTo>
                    <a:cubicBezTo>
                      <a:pt x="1435" y="113"/>
                      <a:pt x="1416" y="123"/>
                      <a:pt x="1405" y="145"/>
                    </a:cubicBezTo>
                    <a:cubicBezTo>
                      <a:pt x="1225" y="448"/>
                      <a:pt x="1047" y="716"/>
                      <a:pt x="738" y="903"/>
                    </a:cubicBezTo>
                    <a:cubicBezTo>
                      <a:pt x="665" y="947"/>
                      <a:pt x="600" y="966"/>
                      <a:pt x="542" y="966"/>
                    </a:cubicBezTo>
                    <a:cubicBezTo>
                      <a:pt x="197" y="966"/>
                      <a:pt x="81" y="294"/>
                      <a:pt x="39" y="18"/>
                    </a:cubicBezTo>
                    <a:cubicBezTo>
                      <a:pt x="37" y="6"/>
                      <a:pt x="28" y="1"/>
                      <a:pt x="19" y="1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900" tIns="121900" rIns="121900" bIns="121900" anchor="ctr"/>
              <a:lstStyle/>
              <a:p>
                <a:pPr defTabSz="1219004"/>
                <a:endParaRPr lang="en-US" sz="2400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26" name="Google Shape;451;p34"/>
              <p:cNvSpPr>
                <a:spLocks/>
              </p:cNvSpPr>
              <p:nvPr/>
            </p:nvSpPr>
            <p:spPr bwMode="auto">
              <a:xfrm>
                <a:off x="474992" y="4823495"/>
                <a:ext cx="17871" cy="58320"/>
              </a:xfrm>
              <a:custGeom>
                <a:avLst/>
                <a:gdLst>
                  <a:gd name="T0" fmla="*/ 2147483647 w 306"/>
                  <a:gd name="T1" fmla="*/ 2147483647 h 1342"/>
                  <a:gd name="T2" fmla="*/ 2147483647 w 306"/>
                  <a:gd name="T3" fmla="*/ 2147483647 h 1342"/>
                  <a:gd name="T4" fmla="*/ 2147483647 w 306"/>
                  <a:gd name="T5" fmla="*/ 2147483647 h 1342"/>
                  <a:gd name="T6" fmla="*/ 2147483647 w 306"/>
                  <a:gd name="T7" fmla="*/ 2147483647 h 1342"/>
                  <a:gd name="T8" fmla="*/ 2147483647 w 306"/>
                  <a:gd name="T9" fmla="*/ 2147483647 h 1342"/>
                  <a:gd name="T10" fmla="*/ 2147483647 w 306"/>
                  <a:gd name="T11" fmla="*/ 2147483647 h 1342"/>
                  <a:gd name="T12" fmla="*/ 2147483647 w 306"/>
                  <a:gd name="T13" fmla="*/ 2147483647 h 1342"/>
                  <a:gd name="T14" fmla="*/ 2147483647 w 306"/>
                  <a:gd name="T15" fmla="*/ 2147483647 h 134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306" h="1342" extrusionOk="0">
                    <a:moveTo>
                      <a:pt x="129" y="1"/>
                    </a:moveTo>
                    <a:cubicBezTo>
                      <a:pt x="114" y="1"/>
                      <a:pt x="98" y="10"/>
                      <a:pt x="95" y="25"/>
                    </a:cubicBezTo>
                    <a:cubicBezTo>
                      <a:pt x="0" y="401"/>
                      <a:pt x="51" y="954"/>
                      <a:pt x="202" y="1310"/>
                    </a:cubicBezTo>
                    <a:cubicBezTo>
                      <a:pt x="212" y="1332"/>
                      <a:pt x="232" y="1342"/>
                      <a:pt x="251" y="1342"/>
                    </a:cubicBezTo>
                    <a:cubicBezTo>
                      <a:pt x="279" y="1342"/>
                      <a:pt x="306" y="1321"/>
                      <a:pt x="303" y="1286"/>
                    </a:cubicBezTo>
                    <a:cubicBezTo>
                      <a:pt x="295" y="1073"/>
                      <a:pt x="213" y="867"/>
                      <a:pt x="178" y="658"/>
                    </a:cubicBezTo>
                    <a:cubicBezTo>
                      <a:pt x="143" y="449"/>
                      <a:pt x="154" y="241"/>
                      <a:pt x="156" y="28"/>
                    </a:cubicBezTo>
                    <a:cubicBezTo>
                      <a:pt x="156" y="9"/>
                      <a:pt x="143" y="1"/>
                      <a:pt x="129" y="1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900" tIns="121900" rIns="121900" bIns="121900" anchor="ctr"/>
              <a:lstStyle/>
              <a:p>
                <a:pPr defTabSz="1219004"/>
                <a:endParaRPr lang="en-US" sz="2400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27" name="Google Shape;452;p34"/>
              <p:cNvSpPr>
                <a:spLocks/>
              </p:cNvSpPr>
              <p:nvPr/>
            </p:nvSpPr>
            <p:spPr bwMode="auto">
              <a:xfrm>
                <a:off x="441879" y="4830231"/>
                <a:ext cx="21083" cy="13211"/>
              </a:xfrm>
              <a:custGeom>
                <a:avLst/>
                <a:gdLst>
                  <a:gd name="T0" fmla="*/ 2147483647 w 361"/>
                  <a:gd name="T1" fmla="*/ 0 h 304"/>
                  <a:gd name="T2" fmla="*/ 2147483647 w 361"/>
                  <a:gd name="T3" fmla="*/ 2147483647 h 304"/>
                  <a:gd name="T4" fmla="*/ 2147483647 w 361"/>
                  <a:gd name="T5" fmla="*/ 2147483647 h 304"/>
                  <a:gd name="T6" fmla="*/ 2147483647 w 361"/>
                  <a:gd name="T7" fmla="*/ 2147483647 h 304"/>
                  <a:gd name="T8" fmla="*/ 2147483647 w 361"/>
                  <a:gd name="T9" fmla="*/ 2147483647 h 304"/>
                  <a:gd name="T10" fmla="*/ 2147483647 w 361"/>
                  <a:gd name="T11" fmla="*/ 0 h 30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361" h="304" extrusionOk="0">
                    <a:moveTo>
                      <a:pt x="165" y="0"/>
                    </a:moveTo>
                    <a:cubicBezTo>
                      <a:pt x="96" y="0"/>
                      <a:pt x="27" y="47"/>
                      <a:pt x="14" y="127"/>
                    </a:cubicBezTo>
                    <a:cubicBezTo>
                      <a:pt x="1" y="209"/>
                      <a:pt x="58" y="288"/>
                      <a:pt x="139" y="301"/>
                    </a:cubicBezTo>
                    <a:cubicBezTo>
                      <a:pt x="148" y="302"/>
                      <a:pt x="157" y="303"/>
                      <a:pt x="165" y="303"/>
                    </a:cubicBezTo>
                    <a:cubicBezTo>
                      <a:pt x="285" y="303"/>
                      <a:pt x="360" y="166"/>
                      <a:pt x="288" y="64"/>
                    </a:cubicBezTo>
                    <a:cubicBezTo>
                      <a:pt x="257" y="20"/>
                      <a:pt x="211" y="0"/>
                      <a:pt x="165" y="0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900" tIns="121900" rIns="121900" bIns="121900" anchor="ctr"/>
              <a:lstStyle/>
              <a:p>
                <a:pPr defTabSz="1219004"/>
                <a:endParaRPr lang="en-US" sz="2400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28" name="Google Shape;453;p34"/>
              <p:cNvSpPr>
                <a:spLocks/>
              </p:cNvSpPr>
              <p:nvPr/>
            </p:nvSpPr>
            <p:spPr bwMode="auto">
              <a:xfrm>
                <a:off x="472189" y="4817150"/>
                <a:ext cx="19155" cy="12907"/>
              </a:xfrm>
              <a:custGeom>
                <a:avLst/>
                <a:gdLst>
                  <a:gd name="T0" fmla="*/ 2147483647 w 328"/>
                  <a:gd name="T1" fmla="*/ 2147483647 h 297"/>
                  <a:gd name="T2" fmla="*/ 2147483647 w 328"/>
                  <a:gd name="T3" fmla="*/ 2147483647 h 297"/>
                  <a:gd name="T4" fmla="*/ 2147483647 w 328"/>
                  <a:gd name="T5" fmla="*/ 2147483647 h 297"/>
                  <a:gd name="T6" fmla="*/ 2147483647 w 328"/>
                  <a:gd name="T7" fmla="*/ 2147483647 h 297"/>
                  <a:gd name="T8" fmla="*/ 2147483647 w 328"/>
                  <a:gd name="T9" fmla="*/ 2147483647 h 297"/>
                  <a:gd name="T10" fmla="*/ 2147483647 w 328"/>
                  <a:gd name="T11" fmla="*/ 2147483647 h 297"/>
                  <a:gd name="T12" fmla="*/ 2147483647 w 328"/>
                  <a:gd name="T13" fmla="*/ 2147483647 h 297"/>
                  <a:gd name="T14" fmla="*/ 2147483647 w 328"/>
                  <a:gd name="T15" fmla="*/ 2147483647 h 297"/>
                  <a:gd name="T16" fmla="*/ 2147483647 w 328"/>
                  <a:gd name="T17" fmla="*/ 2147483647 h 297"/>
                  <a:gd name="T18" fmla="*/ 2147483647 w 328"/>
                  <a:gd name="T19" fmla="*/ 2147483647 h 297"/>
                  <a:gd name="T20" fmla="*/ 2147483647 w 328"/>
                  <a:gd name="T21" fmla="*/ 2147483647 h 297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328" h="297" extrusionOk="0">
                    <a:moveTo>
                      <a:pt x="169" y="1"/>
                    </a:moveTo>
                    <a:cubicBezTo>
                      <a:pt x="78" y="1"/>
                      <a:pt x="0" y="85"/>
                      <a:pt x="22" y="182"/>
                    </a:cubicBezTo>
                    <a:cubicBezTo>
                      <a:pt x="33" y="233"/>
                      <a:pt x="72" y="275"/>
                      <a:pt x="123" y="290"/>
                    </a:cubicBezTo>
                    <a:cubicBezTo>
                      <a:pt x="138" y="295"/>
                      <a:pt x="152" y="297"/>
                      <a:pt x="166" y="297"/>
                    </a:cubicBezTo>
                    <a:cubicBezTo>
                      <a:pt x="209" y="297"/>
                      <a:pt x="246" y="275"/>
                      <a:pt x="281" y="244"/>
                    </a:cubicBezTo>
                    <a:lnTo>
                      <a:pt x="268" y="257"/>
                    </a:lnTo>
                    <a:cubicBezTo>
                      <a:pt x="307" y="229"/>
                      <a:pt x="327" y="180"/>
                      <a:pt x="323" y="132"/>
                    </a:cubicBezTo>
                    <a:cubicBezTo>
                      <a:pt x="318" y="84"/>
                      <a:pt x="290" y="42"/>
                      <a:pt x="246" y="22"/>
                    </a:cubicBezTo>
                    <a:cubicBezTo>
                      <a:pt x="239" y="20"/>
                      <a:pt x="235" y="18"/>
                      <a:pt x="228" y="13"/>
                    </a:cubicBezTo>
                    <a:cubicBezTo>
                      <a:pt x="208" y="5"/>
                      <a:pt x="188" y="1"/>
                      <a:pt x="169" y="1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900" tIns="121900" rIns="121900" bIns="121900" anchor="ctr"/>
              <a:lstStyle/>
              <a:p>
                <a:pPr defTabSz="1219004"/>
                <a:endParaRPr lang="en-US" sz="2400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29" name="Google Shape;454;p34"/>
              <p:cNvSpPr>
                <a:spLocks/>
              </p:cNvSpPr>
              <p:nvPr/>
            </p:nvSpPr>
            <p:spPr bwMode="auto">
              <a:xfrm>
                <a:off x="497534" y="4819888"/>
                <a:ext cx="24587" cy="15254"/>
              </a:xfrm>
              <a:custGeom>
                <a:avLst/>
                <a:gdLst>
                  <a:gd name="T0" fmla="*/ 2147483647 w 421"/>
                  <a:gd name="T1" fmla="*/ 2147483647 h 351"/>
                  <a:gd name="T2" fmla="*/ 2147483647 w 421"/>
                  <a:gd name="T3" fmla="*/ 2147483647 h 351"/>
                  <a:gd name="T4" fmla="*/ 2147483647 w 421"/>
                  <a:gd name="T5" fmla="*/ 2147483647 h 351"/>
                  <a:gd name="T6" fmla="*/ 2147483647 w 421"/>
                  <a:gd name="T7" fmla="*/ 2147483647 h 351"/>
                  <a:gd name="T8" fmla="*/ 2147483647 w 421"/>
                  <a:gd name="T9" fmla="*/ 2147483647 h 351"/>
                  <a:gd name="T10" fmla="*/ 2147483647 w 421"/>
                  <a:gd name="T11" fmla="*/ 2147483647 h 35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421" h="351" extrusionOk="0">
                    <a:moveTo>
                      <a:pt x="228" y="1"/>
                    </a:moveTo>
                    <a:cubicBezTo>
                      <a:pt x="194" y="1"/>
                      <a:pt x="160" y="11"/>
                      <a:pt x="128" y="34"/>
                    </a:cubicBezTo>
                    <a:cubicBezTo>
                      <a:pt x="1" y="124"/>
                      <a:pt x="47" y="324"/>
                      <a:pt x="201" y="348"/>
                    </a:cubicBezTo>
                    <a:cubicBezTo>
                      <a:pt x="210" y="349"/>
                      <a:pt x="219" y="350"/>
                      <a:pt x="228" y="350"/>
                    </a:cubicBezTo>
                    <a:cubicBezTo>
                      <a:pt x="310" y="350"/>
                      <a:pt x="391" y="290"/>
                      <a:pt x="400" y="205"/>
                    </a:cubicBezTo>
                    <a:cubicBezTo>
                      <a:pt x="420" y="90"/>
                      <a:pt x="328" y="1"/>
                      <a:pt x="228" y="1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900" tIns="121900" rIns="121900" bIns="121900" anchor="ctr"/>
              <a:lstStyle/>
              <a:p>
                <a:pPr defTabSz="1219004"/>
                <a:endParaRPr lang="en-US" sz="2400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30" name="Google Shape;455;p34"/>
              <p:cNvSpPr>
                <a:spLocks/>
              </p:cNvSpPr>
              <p:nvPr/>
            </p:nvSpPr>
            <p:spPr bwMode="auto">
              <a:xfrm>
                <a:off x="530005" y="4833664"/>
                <a:ext cx="22776" cy="15862"/>
              </a:xfrm>
              <a:custGeom>
                <a:avLst/>
                <a:gdLst>
                  <a:gd name="T0" fmla="*/ 2147483647 w 390"/>
                  <a:gd name="T1" fmla="*/ 0 h 365"/>
                  <a:gd name="T2" fmla="*/ 2147483647 w 390"/>
                  <a:gd name="T3" fmla="*/ 2147483647 h 365"/>
                  <a:gd name="T4" fmla="*/ 2147483647 w 390"/>
                  <a:gd name="T5" fmla="*/ 2147483647 h 365"/>
                  <a:gd name="T6" fmla="*/ 2147483647 w 390"/>
                  <a:gd name="T7" fmla="*/ 2147483647 h 365"/>
                  <a:gd name="T8" fmla="*/ 2147483647 w 390"/>
                  <a:gd name="T9" fmla="*/ 2147483647 h 365"/>
                  <a:gd name="T10" fmla="*/ 2147483647 w 390"/>
                  <a:gd name="T11" fmla="*/ 2147483647 h 365"/>
                  <a:gd name="T12" fmla="*/ 2147483647 w 390"/>
                  <a:gd name="T13" fmla="*/ 0 h 36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90" h="365" extrusionOk="0">
                    <a:moveTo>
                      <a:pt x="198" y="0"/>
                    </a:moveTo>
                    <a:cubicBezTo>
                      <a:pt x="113" y="0"/>
                      <a:pt x="26" y="64"/>
                      <a:pt x="16" y="152"/>
                    </a:cubicBezTo>
                    <a:cubicBezTo>
                      <a:pt x="0" y="250"/>
                      <a:pt x="66" y="343"/>
                      <a:pt x="165" y="362"/>
                    </a:cubicBezTo>
                    <a:cubicBezTo>
                      <a:pt x="174" y="364"/>
                      <a:pt x="183" y="365"/>
                      <a:pt x="192" y="365"/>
                    </a:cubicBezTo>
                    <a:cubicBezTo>
                      <a:pt x="278" y="365"/>
                      <a:pt x="364" y="301"/>
                      <a:pt x="376" y="213"/>
                    </a:cubicBezTo>
                    <a:cubicBezTo>
                      <a:pt x="389" y="114"/>
                      <a:pt x="323" y="20"/>
                      <a:pt x="224" y="2"/>
                    </a:cubicBezTo>
                    <a:cubicBezTo>
                      <a:pt x="216" y="1"/>
                      <a:pt x="207" y="0"/>
                      <a:pt x="198" y="0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900" tIns="121900" rIns="121900" bIns="121900" anchor="ctr"/>
              <a:lstStyle/>
              <a:p>
                <a:pPr defTabSz="1219004"/>
                <a:endParaRPr lang="en-US" sz="2400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31" name="Google Shape;456;p34"/>
              <p:cNvSpPr>
                <a:spLocks/>
              </p:cNvSpPr>
              <p:nvPr/>
            </p:nvSpPr>
            <p:spPr bwMode="auto">
              <a:xfrm>
                <a:off x="482409" y="4859912"/>
                <a:ext cx="105296" cy="24684"/>
              </a:xfrm>
              <a:custGeom>
                <a:avLst/>
                <a:gdLst>
                  <a:gd name="T0" fmla="*/ 2147483647 w 1803"/>
                  <a:gd name="T1" fmla="*/ 2147483647 h 568"/>
                  <a:gd name="T2" fmla="*/ 2147483647 w 1803"/>
                  <a:gd name="T3" fmla="*/ 2147483647 h 568"/>
                  <a:gd name="T4" fmla="*/ 2147483647 w 1803"/>
                  <a:gd name="T5" fmla="*/ 2147483647 h 568"/>
                  <a:gd name="T6" fmla="*/ 2147483647 w 1803"/>
                  <a:gd name="T7" fmla="*/ 2147483647 h 568"/>
                  <a:gd name="T8" fmla="*/ 2147483647 w 1803"/>
                  <a:gd name="T9" fmla="*/ 2147483647 h 568"/>
                  <a:gd name="T10" fmla="*/ 2147483647 w 1803"/>
                  <a:gd name="T11" fmla="*/ 2147483647 h 568"/>
                  <a:gd name="T12" fmla="*/ 2147483647 w 1803"/>
                  <a:gd name="T13" fmla="*/ 2147483647 h 568"/>
                  <a:gd name="T14" fmla="*/ 2147483647 w 1803"/>
                  <a:gd name="T15" fmla="*/ 2147483647 h 568"/>
                  <a:gd name="T16" fmla="*/ 2147483647 w 1803"/>
                  <a:gd name="T17" fmla="*/ 2147483647 h 568"/>
                  <a:gd name="T18" fmla="*/ 2147483647 w 1803"/>
                  <a:gd name="T19" fmla="*/ 2147483647 h 56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803" h="568" extrusionOk="0">
                    <a:moveTo>
                      <a:pt x="1745" y="1"/>
                    </a:moveTo>
                    <a:cubicBezTo>
                      <a:pt x="1734" y="1"/>
                      <a:pt x="1723" y="5"/>
                      <a:pt x="1714" y="15"/>
                    </a:cubicBezTo>
                    <a:cubicBezTo>
                      <a:pt x="1417" y="301"/>
                      <a:pt x="944" y="451"/>
                      <a:pt x="505" y="451"/>
                    </a:cubicBezTo>
                    <a:cubicBezTo>
                      <a:pt x="343" y="451"/>
                      <a:pt x="185" y="430"/>
                      <a:pt x="42" y="389"/>
                    </a:cubicBezTo>
                    <a:cubicBezTo>
                      <a:pt x="39" y="388"/>
                      <a:pt x="36" y="387"/>
                      <a:pt x="33" y="387"/>
                    </a:cubicBezTo>
                    <a:cubicBezTo>
                      <a:pt x="8" y="387"/>
                      <a:pt x="1" y="430"/>
                      <a:pt x="25" y="444"/>
                    </a:cubicBezTo>
                    <a:cubicBezTo>
                      <a:pt x="182" y="535"/>
                      <a:pt x="346" y="568"/>
                      <a:pt x="514" y="568"/>
                    </a:cubicBezTo>
                    <a:cubicBezTo>
                      <a:pt x="695" y="568"/>
                      <a:pt x="878" y="530"/>
                      <a:pt x="1059" y="485"/>
                    </a:cubicBezTo>
                    <a:cubicBezTo>
                      <a:pt x="1336" y="419"/>
                      <a:pt x="1672" y="354"/>
                      <a:pt x="1788" y="64"/>
                    </a:cubicBezTo>
                    <a:cubicBezTo>
                      <a:pt x="1803" y="30"/>
                      <a:pt x="1775" y="1"/>
                      <a:pt x="1745" y="1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900" tIns="121900" rIns="121900" bIns="121900" anchor="ctr"/>
              <a:lstStyle/>
              <a:p>
                <a:pPr defTabSz="1219004"/>
                <a:endParaRPr lang="en-US" sz="2400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32" name="Google Shape;457;p34"/>
              <p:cNvSpPr>
                <a:spLocks/>
              </p:cNvSpPr>
              <p:nvPr/>
            </p:nvSpPr>
            <p:spPr bwMode="auto">
              <a:xfrm>
                <a:off x="570710" y="4853828"/>
                <a:ext cx="29551" cy="16166"/>
              </a:xfrm>
              <a:custGeom>
                <a:avLst/>
                <a:gdLst>
                  <a:gd name="T0" fmla="*/ 2147483647 w 506"/>
                  <a:gd name="T1" fmla="*/ 2147483647 h 372"/>
                  <a:gd name="T2" fmla="*/ 2147483647 w 506"/>
                  <a:gd name="T3" fmla="*/ 2147483647 h 372"/>
                  <a:gd name="T4" fmla="*/ 2147483647 w 506"/>
                  <a:gd name="T5" fmla="*/ 2147483647 h 372"/>
                  <a:gd name="T6" fmla="*/ 2147483647 w 506"/>
                  <a:gd name="T7" fmla="*/ 2147483647 h 372"/>
                  <a:gd name="T8" fmla="*/ 2147483647 w 506"/>
                  <a:gd name="T9" fmla="*/ 2147483647 h 37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06" h="372" extrusionOk="0">
                    <a:moveTo>
                      <a:pt x="248" y="1"/>
                    </a:moveTo>
                    <a:cubicBezTo>
                      <a:pt x="43" y="1"/>
                      <a:pt x="1" y="331"/>
                      <a:pt x="221" y="368"/>
                    </a:cubicBezTo>
                    <a:cubicBezTo>
                      <a:pt x="233" y="370"/>
                      <a:pt x="245" y="371"/>
                      <a:pt x="256" y="371"/>
                    </a:cubicBezTo>
                    <a:cubicBezTo>
                      <a:pt x="462" y="371"/>
                      <a:pt x="506" y="41"/>
                      <a:pt x="283" y="4"/>
                    </a:cubicBezTo>
                    <a:cubicBezTo>
                      <a:pt x="271" y="2"/>
                      <a:pt x="259" y="1"/>
                      <a:pt x="248" y="1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900" tIns="121900" rIns="121900" bIns="121900" anchor="ctr"/>
              <a:lstStyle/>
              <a:p>
                <a:pPr defTabSz="1219004"/>
                <a:endParaRPr lang="en-US" sz="2400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33" name="Google Shape;459;p34"/>
              <p:cNvSpPr>
                <a:spLocks/>
              </p:cNvSpPr>
              <p:nvPr/>
            </p:nvSpPr>
            <p:spPr bwMode="auto">
              <a:xfrm>
                <a:off x="332086" y="4394785"/>
                <a:ext cx="35858" cy="736477"/>
              </a:xfrm>
              <a:custGeom>
                <a:avLst/>
                <a:gdLst>
                  <a:gd name="T0" fmla="*/ 2147483647 w 614"/>
                  <a:gd name="T1" fmla="*/ 2147483647 h 16947"/>
                  <a:gd name="T2" fmla="*/ 2147483647 w 614"/>
                  <a:gd name="T3" fmla="*/ 2147483647 h 16947"/>
                  <a:gd name="T4" fmla="*/ 2147483647 w 614"/>
                  <a:gd name="T5" fmla="*/ 2147483647 h 16947"/>
                  <a:gd name="T6" fmla="*/ 2147483647 w 614"/>
                  <a:gd name="T7" fmla="*/ 2147483647 h 16947"/>
                  <a:gd name="T8" fmla="*/ 2147483647 w 614"/>
                  <a:gd name="T9" fmla="*/ 2147483647 h 16947"/>
                  <a:gd name="T10" fmla="*/ 2147483647 w 614"/>
                  <a:gd name="T11" fmla="*/ 2147483647 h 16947"/>
                  <a:gd name="T12" fmla="*/ 2147483647 w 614"/>
                  <a:gd name="T13" fmla="*/ 2147483647 h 16947"/>
                  <a:gd name="T14" fmla="*/ 2147483647 w 614"/>
                  <a:gd name="T15" fmla="*/ 2147483647 h 16947"/>
                  <a:gd name="T16" fmla="*/ 2147483647 w 614"/>
                  <a:gd name="T17" fmla="*/ 2147483647 h 16947"/>
                  <a:gd name="T18" fmla="*/ 2147483647 w 614"/>
                  <a:gd name="T19" fmla="*/ 2147483647 h 16947"/>
                  <a:gd name="T20" fmla="*/ 2147483647 w 614"/>
                  <a:gd name="T21" fmla="*/ 2147483647 h 16947"/>
                  <a:gd name="T22" fmla="*/ 2147483647 w 614"/>
                  <a:gd name="T23" fmla="*/ 2147483647 h 16947"/>
                  <a:gd name="T24" fmla="*/ 2147483647 w 614"/>
                  <a:gd name="T25" fmla="*/ 2147483647 h 16947"/>
                  <a:gd name="T26" fmla="*/ 2147483647 w 614"/>
                  <a:gd name="T27" fmla="*/ 2147483647 h 16947"/>
                  <a:gd name="T28" fmla="*/ 2147483647 w 614"/>
                  <a:gd name="T29" fmla="*/ 2147483647 h 16947"/>
                  <a:gd name="T30" fmla="*/ 2147483647 w 614"/>
                  <a:gd name="T31" fmla="*/ 2147483647 h 16947"/>
                  <a:gd name="T32" fmla="*/ 2147483647 w 614"/>
                  <a:gd name="T33" fmla="*/ 2147483647 h 16947"/>
                  <a:gd name="T34" fmla="*/ 2147483647 w 614"/>
                  <a:gd name="T35" fmla="*/ 2147483647 h 16947"/>
                  <a:gd name="T36" fmla="*/ 2147483647 w 614"/>
                  <a:gd name="T37" fmla="*/ 2147483647 h 16947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614" h="16947" extrusionOk="0">
                    <a:moveTo>
                      <a:pt x="155" y="1"/>
                    </a:moveTo>
                    <a:cubicBezTo>
                      <a:pt x="99" y="1"/>
                      <a:pt x="44" y="39"/>
                      <a:pt x="38" y="115"/>
                    </a:cubicBezTo>
                    <a:cubicBezTo>
                      <a:pt x="1" y="656"/>
                      <a:pt x="18" y="1202"/>
                      <a:pt x="16" y="1743"/>
                    </a:cubicBezTo>
                    <a:cubicBezTo>
                      <a:pt x="12" y="2283"/>
                      <a:pt x="18" y="2828"/>
                      <a:pt x="20" y="3370"/>
                    </a:cubicBezTo>
                    <a:cubicBezTo>
                      <a:pt x="25" y="4455"/>
                      <a:pt x="42" y="5538"/>
                      <a:pt x="53" y="6623"/>
                    </a:cubicBezTo>
                    <a:cubicBezTo>
                      <a:pt x="80" y="8792"/>
                      <a:pt x="104" y="10960"/>
                      <a:pt x="130" y="13130"/>
                    </a:cubicBezTo>
                    <a:lnTo>
                      <a:pt x="152" y="14968"/>
                    </a:lnTo>
                    <a:cubicBezTo>
                      <a:pt x="154" y="15271"/>
                      <a:pt x="159" y="15572"/>
                      <a:pt x="159" y="15875"/>
                    </a:cubicBezTo>
                    <a:cubicBezTo>
                      <a:pt x="159" y="16187"/>
                      <a:pt x="143" y="16499"/>
                      <a:pt x="196" y="16806"/>
                    </a:cubicBezTo>
                    <a:cubicBezTo>
                      <a:pt x="213" y="16899"/>
                      <a:pt x="301" y="16946"/>
                      <a:pt x="388" y="16946"/>
                    </a:cubicBezTo>
                    <a:cubicBezTo>
                      <a:pt x="474" y="16946"/>
                      <a:pt x="560" y="16900"/>
                      <a:pt x="574" y="16806"/>
                    </a:cubicBezTo>
                    <a:cubicBezTo>
                      <a:pt x="613" y="16532"/>
                      <a:pt x="596" y="16259"/>
                      <a:pt x="589" y="15980"/>
                    </a:cubicBezTo>
                    <a:cubicBezTo>
                      <a:pt x="583" y="15715"/>
                      <a:pt x="576" y="15447"/>
                      <a:pt x="572" y="15181"/>
                    </a:cubicBezTo>
                    <a:lnTo>
                      <a:pt x="545" y="13554"/>
                    </a:lnTo>
                    <a:cubicBezTo>
                      <a:pt x="530" y="12469"/>
                      <a:pt x="512" y="11386"/>
                      <a:pt x="495" y="10301"/>
                    </a:cubicBezTo>
                    <a:cubicBezTo>
                      <a:pt x="462" y="8131"/>
                      <a:pt x="442" y="5964"/>
                      <a:pt x="392" y="3794"/>
                    </a:cubicBezTo>
                    <a:lnTo>
                      <a:pt x="348" y="1956"/>
                    </a:lnTo>
                    <a:cubicBezTo>
                      <a:pt x="335" y="1345"/>
                      <a:pt x="335" y="724"/>
                      <a:pt x="275" y="115"/>
                    </a:cubicBezTo>
                    <a:cubicBezTo>
                      <a:pt x="269" y="39"/>
                      <a:pt x="212" y="1"/>
                      <a:pt x="155" y="1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900" tIns="121900" rIns="121900" bIns="121900" anchor="ctr"/>
              <a:lstStyle/>
              <a:p>
                <a:pPr defTabSz="1219004"/>
                <a:endParaRPr lang="en-US" sz="2400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34" name="Google Shape;460;p34"/>
              <p:cNvSpPr>
                <a:spLocks/>
              </p:cNvSpPr>
              <p:nvPr/>
            </p:nvSpPr>
            <p:spPr bwMode="auto">
              <a:xfrm>
                <a:off x="159512" y="4511339"/>
                <a:ext cx="437128" cy="210031"/>
              </a:xfrm>
              <a:custGeom>
                <a:avLst/>
                <a:gdLst>
                  <a:gd name="T0" fmla="*/ 2147483647 w 7485"/>
                  <a:gd name="T1" fmla="*/ 0 h 4833"/>
                  <a:gd name="T2" fmla="*/ 2147483647 w 7485"/>
                  <a:gd name="T3" fmla="*/ 2147483647 h 4833"/>
                  <a:gd name="T4" fmla="*/ 2147483647 w 7485"/>
                  <a:gd name="T5" fmla="*/ 2147483647 h 4833"/>
                  <a:gd name="T6" fmla="*/ 2147483647 w 7485"/>
                  <a:gd name="T7" fmla="*/ 2147483647 h 4833"/>
                  <a:gd name="T8" fmla="*/ 2147483647 w 7485"/>
                  <a:gd name="T9" fmla="*/ 2147483647 h 4833"/>
                  <a:gd name="T10" fmla="*/ 2147483647 w 7485"/>
                  <a:gd name="T11" fmla="*/ 2147483647 h 4833"/>
                  <a:gd name="T12" fmla="*/ 2147483647 w 7485"/>
                  <a:gd name="T13" fmla="*/ 2147483647 h 4833"/>
                  <a:gd name="T14" fmla="*/ 2147483647 w 7485"/>
                  <a:gd name="T15" fmla="*/ 2147483647 h 4833"/>
                  <a:gd name="T16" fmla="*/ 2147483647 w 7485"/>
                  <a:gd name="T17" fmla="*/ 2147483647 h 4833"/>
                  <a:gd name="T18" fmla="*/ 2147483647 w 7485"/>
                  <a:gd name="T19" fmla="*/ 2147483647 h 4833"/>
                  <a:gd name="T20" fmla="*/ 2147483647 w 7485"/>
                  <a:gd name="T21" fmla="*/ 2147483647 h 4833"/>
                  <a:gd name="T22" fmla="*/ 2147483647 w 7485"/>
                  <a:gd name="T23" fmla="*/ 2147483647 h 4833"/>
                  <a:gd name="T24" fmla="*/ 2147483647 w 7485"/>
                  <a:gd name="T25" fmla="*/ 2147483647 h 4833"/>
                  <a:gd name="T26" fmla="*/ 2147483647 w 7485"/>
                  <a:gd name="T27" fmla="*/ 2147483647 h 4833"/>
                  <a:gd name="T28" fmla="*/ 2147483647 w 7485"/>
                  <a:gd name="T29" fmla="*/ 2147483647 h 4833"/>
                  <a:gd name="T30" fmla="*/ 2147483647 w 7485"/>
                  <a:gd name="T31" fmla="*/ 2147483647 h 4833"/>
                  <a:gd name="T32" fmla="*/ 2147483647 w 7485"/>
                  <a:gd name="T33" fmla="*/ 2147483647 h 4833"/>
                  <a:gd name="T34" fmla="*/ 2147483647 w 7485"/>
                  <a:gd name="T35" fmla="*/ 2147483647 h 4833"/>
                  <a:gd name="T36" fmla="*/ 2147483647 w 7485"/>
                  <a:gd name="T37" fmla="*/ 2147483647 h 4833"/>
                  <a:gd name="T38" fmla="*/ 2147483647 w 7485"/>
                  <a:gd name="T39" fmla="*/ 2147483647 h 4833"/>
                  <a:gd name="T40" fmla="*/ 2147483647 w 7485"/>
                  <a:gd name="T41" fmla="*/ 2147483647 h 4833"/>
                  <a:gd name="T42" fmla="*/ 2147483647 w 7485"/>
                  <a:gd name="T43" fmla="*/ 0 h 4833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0" t="0" r="r" b="b"/>
                <a:pathLst>
                  <a:path w="7485" h="4833" extrusionOk="0">
                    <a:moveTo>
                      <a:pt x="7184" y="0"/>
                    </a:moveTo>
                    <a:cubicBezTo>
                      <a:pt x="7134" y="0"/>
                      <a:pt x="7085" y="19"/>
                      <a:pt x="7045" y="62"/>
                    </a:cubicBezTo>
                    <a:cubicBezTo>
                      <a:pt x="6781" y="345"/>
                      <a:pt x="6546" y="662"/>
                      <a:pt x="6303" y="963"/>
                    </a:cubicBezTo>
                    <a:lnTo>
                      <a:pt x="5602" y="1828"/>
                    </a:lnTo>
                    <a:lnTo>
                      <a:pt x="4164" y="3600"/>
                    </a:lnTo>
                    <a:cubicBezTo>
                      <a:pt x="3959" y="3855"/>
                      <a:pt x="3764" y="4156"/>
                      <a:pt x="3485" y="4336"/>
                    </a:cubicBezTo>
                    <a:cubicBezTo>
                      <a:pt x="3408" y="4385"/>
                      <a:pt x="3314" y="4439"/>
                      <a:pt x="3217" y="4439"/>
                    </a:cubicBezTo>
                    <a:cubicBezTo>
                      <a:pt x="3207" y="4439"/>
                      <a:pt x="3197" y="4438"/>
                      <a:pt x="3186" y="4437"/>
                    </a:cubicBezTo>
                    <a:cubicBezTo>
                      <a:pt x="3044" y="4421"/>
                      <a:pt x="2971" y="4277"/>
                      <a:pt x="2901" y="4171"/>
                    </a:cubicBezTo>
                    <a:cubicBezTo>
                      <a:pt x="2484" y="3532"/>
                      <a:pt x="2064" y="2893"/>
                      <a:pt x="1645" y="2256"/>
                    </a:cubicBezTo>
                    <a:cubicBezTo>
                      <a:pt x="1170" y="1538"/>
                      <a:pt x="711" y="804"/>
                      <a:pt x="180" y="128"/>
                    </a:cubicBezTo>
                    <a:cubicBezTo>
                      <a:pt x="163" y="106"/>
                      <a:pt x="142" y="97"/>
                      <a:pt x="121" y="97"/>
                    </a:cubicBezTo>
                    <a:cubicBezTo>
                      <a:pt x="61" y="97"/>
                      <a:pt x="1" y="173"/>
                      <a:pt x="35" y="240"/>
                    </a:cubicBezTo>
                    <a:cubicBezTo>
                      <a:pt x="410" y="965"/>
                      <a:pt x="858" y="1648"/>
                      <a:pt x="1291" y="2340"/>
                    </a:cubicBezTo>
                    <a:cubicBezTo>
                      <a:pt x="1724" y="3029"/>
                      <a:pt x="2156" y="3723"/>
                      <a:pt x="2596" y="4411"/>
                    </a:cubicBezTo>
                    <a:cubicBezTo>
                      <a:pt x="2750" y="4650"/>
                      <a:pt x="2950" y="4832"/>
                      <a:pt x="3227" y="4832"/>
                    </a:cubicBezTo>
                    <a:cubicBezTo>
                      <a:pt x="3269" y="4832"/>
                      <a:pt x="3314" y="4828"/>
                      <a:pt x="3360" y="4819"/>
                    </a:cubicBezTo>
                    <a:cubicBezTo>
                      <a:pt x="3667" y="4760"/>
                      <a:pt x="3933" y="4525"/>
                      <a:pt x="4131" y="4296"/>
                    </a:cubicBezTo>
                    <a:cubicBezTo>
                      <a:pt x="4649" y="3699"/>
                      <a:pt x="5137" y="3073"/>
                      <a:pt x="5637" y="2460"/>
                    </a:cubicBezTo>
                    <a:lnTo>
                      <a:pt x="6509" y="1393"/>
                    </a:lnTo>
                    <a:cubicBezTo>
                      <a:pt x="6801" y="1039"/>
                      <a:pt x="7113" y="692"/>
                      <a:pt x="7379" y="319"/>
                    </a:cubicBezTo>
                    <a:cubicBezTo>
                      <a:pt x="7485" y="170"/>
                      <a:pt x="7334" y="0"/>
                      <a:pt x="7184" y="0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900" tIns="121900" rIns="121900" bIns="121900" anchor="ctr"/>
              <a:lstStyle/>
              <a:p>
                <a:pPr defTabSz="1219004"/>
                <a:endParaRPr lang="en-US" sz="2400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35" name="Google Shape;461;p34"/>
              <p:cNvSpPr>
                <a:spLocks/>
              </p:cNvSpPr>
              <p:nvPr/>
            </p:nvSpPr>
            <p:spPr bwMode="auto">
              <a:xfrm>
                <a:off x="238236" y="4436722"/>
                <a:ext cx="170121" cy="102734"/>
              </a:xfrm>
              <a:custGeom>
                <a:avLst/>
                <a:gdLst>
                  <a:gd name="T0" fmla="*/ 2147483647 w 2913"/>
                  <a:gd name="T1" fmla="*/ 2147483647 h 2364"/>
                  <a:gd name="T2" fmla="*/ 2147483647 w 2913"/>
                  <a:gd name="T3" fmla="*/ 2147483647 h 2364"/>
                  <a:gd name="T4" fmla="*/ 2147483647 w 2913"/>
                  <a:gd name="T5" fmla="*/ 2147483647 h 2364"/>
                  <a:gd name="T6" fmla="*/ 2147483647 w 2913"/>
                  <a:gd name="T7" fmla="*/ 2147483647 h 2364"/>
                  <a:gd name="T8" fmla="*/ 2147483647 w 2913"/>
                  <a:gd name="T9" fmla="*/ 2147483647 h 2364"/>
                  <a:gd name="T10" fmla="*/ 2147483647 w 2913"/>
                  <a:gd name="T11" fmla="*/ 2147483647 h 2364"/>
                  <a:gd name="T12" fmla="*/ 2147483647 w 2913"/>
                  <a:gd name="T13" fmla="*/ 2147483647 h 2364"/>
                  <a:gd name="T14" fmla="*/ 2147483647 w 2913"/>
                  <a:gd name="T15" fmla="*/ 2147483647 h 2364"/>
                  <a:gd name="T16" fmla="*/ 2147483647 w 2913"/>
                  <a:gd name="T17" fmla="*/ 2147483647 h 2364"/>
                  <a:gd name="T18" fmla="*/ 2147483647 w 2913"/>
                  <a:gd name="T19" fmla="*/ 2147483647 h 2364"/>
                  <a:gd name="T20" fmla="*/ 2147483647 w 2913"/>
                  <a:gd name="T21" fmla="*/ 2147483647 h 2364"/>
                  <a:gd name="T22" fmla="*/ 2147483647 w 2913"/>
                  <a:gd name="T23" fmla="*/ 2147483647 h 2364"/>
                  <a:gd name="T24" fmla="*/ 2147483647 w 2913"/>
                  <a:gd name="T25" fmla="*/ 2147483647 h 2364"/>
                  <a:gd name="T26" fmla="*/ 2147483647 w 2913"/>
                  <a:gd name="T27" fmla="*/ 2147483647 h 2364"/>
                  <a:gd name="T28" fmla="*/ 2147483647 w 2913"/>
                  <a:gd name="T29" fmla="*/ 2147483647 h 2364"/>
                  <a:gd name="T30" fmla="*/ 2147483647 w 2913"/>
                  <a:gd name="T31" fmla="*/ 2147483647 h 2364"/>
                  <a:gd name="T32" fmla="*/ 2147483647 w 2913"/>
                  <a:gd name="T33" fmla="*/ 2147483647 h 2364"/>
                  <a:gd name="T34" fmla="*/ 2147483647 w 2913"/>
                  <a:gd name="T35" fmla="*/ 2147483647 h 2364"/>
                  <a:gd name="T36" fmla="*/ 2147483647 w 2913"/>
                  <a:gd name="T37" fmla="*/ 2147483647 h 2364"/>
                  <a:gd name="T38" fmla="*/ 2147483647 w 2913"/>
                  <a:gd name="T39" fmla="*/ 2147483647 h 2364"/>
                  <a:gd name="T40" fmla="*/ 2147483647 w 2913"/>
                  <a:gd name="T41" fmla="*/ 2147483647 h 2364"/>
                  <a:gd name="T42" fmla="*/ 2147483647 w 2913"/>
                  <a:gd name="T43" fmla="*/ 2147483647 h 2364"/>
                  <a:gd name="T44" fmla="*/ 2147483647 w 2913"/>
                  <a:gd name="T45" fmla="*/ 2147483647 h 2364"/>
                  <a:gd name="T46" fmla="*/ 2147483647 w 2913"/>
                  <a:gd name="T47" fmla="*/ 2147483647 h 2364"/>
                  <a:gd name="T48" fmla="*/ 2147483647 w 2913"/>
                  <a:gd name="T49" fmla="*/ 2147483647 h 2364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0" t="0" r="r" b="b"/>
                <a:pathLst>
                  <a:path w="2913" h="2364" extrusionOk="0">
                    <a:moveTo>
                      <a:pt x="105" y="1"/>
                    </a:moveTo>
                    <a:cubicBezTo>
                      <a:pt x="49" y="1"/>
                      <a:pt x="0" y="57"/>
                      <a:pt x="33" y="119"/>
                    </a:cubicBezTo>
                    <a:lnTo>
                      <a:pt x="35" y="119"/>
                    </a:lnTo>
                    <a:cubicBezTo>
                      <a:pt x="64" y="172"/>
                      <a:pt x="79" y="229"/>
                      <a:pt x="110" y="281"/>
                    </a:cubicBezTo>
                    <a:cubicBezTo>
                      <a:pt x="136" y="325"/>
                      <a:pt x="169" y="365"/>
                      <a:pt x="198" y="407"/>
                    </a:cubicBezTo>
                    <a:cubicBezTo>
                      <a:pt x="257" y="501"/>
                      <a:pt x="319" y="593"/>
                      <a:pt x="384" y="681"/>
                    </a:cubicBezTo>
                    <a:cubicBezTo>
                      <a:pt x="512" y="855"/>
                      <a:pt x="641" y="1024"/>
                      <a:pt x="769" y="1197"/>
                    </a:cubicBezTo>
                    <a:cubicBezTo>
                      <a:pt x="1030" y="1546"/>
                      <a:pt x="1276" y="1909"/>
                      <a:pt x="1535" y="2260"/>
                    </a:cubicBezTo>
                    <a:cubicBezTo>
                      <a:pt x="1580" y="2319"/>
                      <a:pt x="1656" y="2363"/>
                      <a:pt x="1729" y="2363"/>
                    </a:cubicBezTo>
                    <a:cubicBezTo>
                      <a:pt x="1776" y="2363"/>
                      <a:pt x="1822" y="2345"/>
                      <a:pt x="1858" y="2302"/>
                    </a:cubicBezTo>
                    <a:lnTo>
                      <a:pt x="2418" y="1632"/>
                    </a:lnTo>
                    <a:lnTo>
                      <a:pt x="2688" y="1307"/>
                    </a:lnTo>
                    <a:cubicBezTo>
                      <a:pt x="2789" y="1184"/>
                      <a:pt x="2871" y="1092"/>
                      <a:pt x="2899" y="931"/>
                    </a:cubicBezTo>
                    <a:cubicBezTo>
                      <a:pt x="2912" y="848"/>
                      <a:pt x="2856" y="747"/>
                      <a:pt x="2768" y="747"/>
                    </a:cubicBezTo>
                    <a:cubicBezTo>
                      <a:pt x="2754" y="747"/>
                      <a:pt x="2739" y="750"/>
                      <a:pt x="2723" y="756"/>
                    </a:cubicBezTo>
                    <a:cubicBezTo>
                      <a:pt x="2581" y="808"/>
                      <a:pt x="2506" y="874"/>
                      <a:pt x="2412" y="991"/>
                    </a:cubicBezTo>
                    <a:lnTo>
                      <a:pt x="2124" y="1338"/>
                    </a:lnTo>
                    <a:lnTo>
                      <a:pt x="1719" y="1829"/>
                    </a:lnTo>
                    <a:cubicBezTo>
                      <a:pt x="1503" y="1550"/>
                      <a:pt x="1279" y="1278"/>
                      <a:pt x="1059" y="1004"/>
                    </a:cubicBezTo>
                    <a:cubicBezTo>
                      <a:pt x="920" y="830"/>
                      <a:pt x="780" y="657"/>
                      <a:pt x="635" y="488"/>
                    </a:cubicBezTo>
                    <a:cubicBezTo>
                      <a:pt x="569" y="409"/>
                      <a:pt x="501" y="334"/>
                      <a:pt x="428" y="259"/>
                    </a:cubicBezTo>
                    <a:cubicBezTo>
                      <a:pt x="391" y="224"/>
                      <a:pt x="358" y="185"/>
                      <a:pt x="321" y="150"/>
                    </a:cubicBezTo>
                    <a:cubicBezTo>
                      <a:pt x="270" y="99"/>
                      <a:pt x="213" y="66"/>
                      <a:pt x="160" y="22"/>
                    </a:cubicBezTo>
                    <a:cubicBezTo>
                      <a:pt x="143" y="7"/>
                      <a:pt x="123" y="1"/>
                      <a:pt x="105" y="1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900" tIns="121900" rIns="121900" bIns="121900" anchor="ctr"/>
              <a:lstStyle/>
              <a:p>
                <a:pPr defTabSz="1219004"/>
                <a:endParaRPr lang="en-US" sz="2400">
                  <a:solidFill>
                    <a:prstClr val="black"/>
                  </a:solidFill>
                  <a:latin typeface="Calibri"/>
                </a:endParaRPr>
              </a:p>
            </p:txBody>
          </p:sp>
        </p:grpSp>
        <p:grpSp>
          <p:nvGrpSpPr>
            <p:cNvPr id="8" name="Google Shape;473;p34"/>
            <p:cNvGrpSpPr>
              <a:grpSpLocks/>
            </p:cNvGrpSpPr>
            <p:nvPr/>
          </p:nvGrpSpPr>
          <p:grpSpPr bwMode="auto">
            <a:xfrm>
              <a:off x="8672517" y="4801213"/>
              <a:ext cx="381218" cy="339780"/>
              <a:chOff x="5550100" y="4738125"/>
              <a:chExt cx="196950" cy="196650"/>
            </a:xfrm>
          </p:grpSpPr>
          <p:sp>
            <p:nvSpPr>
              <p:cNvPr id="15" name="Google Shape;474;p34"/>
              <p:cNvSpPr>
                <a:spLocks/>
              </p:cNvSpPr>
              <p:nvPr/>
            </p:nvSpPr>
            <p:spPr bwMode="auto">
              <a:xfrm>
                <a:off x="5599125" y="4738125"/>
                <a:ext cx="22250" cy="185825"/>
              </a:xfrm>
              <a:custGeom>
                <a:avLst/>
                <a:gdLst>
                  <a:gd name="T0" fmla="*/ 2147483647 w 890"/>
                  <a:gd name="T1" fmla="*/ 2147483647 h 7433"/>
                  <a:gd name="T2" fmla="*/ 2147483647 w 890"/>
                  <a:gd name="T3" fmla="*/ 2147483647 h 7433"/>
                  <a:gd name="T4" fmla="*/ 2147483647 w 890"/>
                  <a:gd name="T5" fmla="*/ 2147483647 h 7433"/>
                  <a:gd name="T6" fmla="*/ 2147483647 w 890"/>
                  <a:gd name="T7" fmla="*/ 2147483647 h 7433"/>
                  <a:gd name="T8" fmla="*/ 2147483647 w 890"/>
                  <a:gd name="T9" fmla="*/ 2147483647 h 743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90" h="7433" extrusionOk="0">
                    <a:moveTo>
                      <a:pt x="161" y="1"/>
                    </a:moveTo>
                    <a:lnTo>
                      <a:pt x="161" y="1"/>
                    </a:lnTo>
                    <a:cubicBezTo>
                      <a:pt x="0" y="2480"/>
                      <a:pt x="90" y="4971"/>
                      <a:pt x="431" y="7432"/>
                    </a:cubicBezTo>
                    <a:lnTo>
                      <a:pt x="694" y="7364"/>
                    </a:lnTo>
                    <a:cubicBezTo>
                      <a:pt x="890" y="4898"/>
                      <a:pt x="710" y="2414"/>
                      <a:pt x="161" y="1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900" tIns="121900" rIns="121900" bIns="121900" anchor="ctr"/>
              <a:lstStyle/>
              <a:p>
                <a:pPr defTabSz="1219004"/>
                <a:endParaRPr lang="en-US" sz="2400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16" name="Google Shape;475;p34"/>
              <p:cNvSpPr>
                <a:spLocks/>
              </p:cNvSpPr>
              <p:nvPr/>
            </p:nvSpPr>
            <p:spPr bwMode="auto">
              <a:xfrm>
                <a:off x="5631300" y="4739725"/>
                <a:ext cx="50100" cy="186200"/>
              </a:xfrm>
              <a:custGeom>
                <a:avLst/>
                <a:gdLst>
                  <a:gd name="T0" fmla="*/ 2147483647 w 2004"/>
                  <a:gd name="T1" fmla="*/ 0 h 7448"/>
                  <a:gd name="T2" fmla="*/ 2147483647 w 2004"/>
                  <a:gd name="T3" fmla="*/ 0 h 7448"/>
                  <a:gd name="T4" fmla="*/ 2147483647 w 2004"/>
                  <a:gd name="T5" fmla="*/ 2147483647 h 7448"/>
                  <a:gd name="T6" fmla="*/ 2147483647 w 2004"/>
                  <a:gd name="T7" fmla="*/ 2147483647 h 7448"/>
                  <a:gd name="T8" fmla="*/ 2147483647 w 2004"/>
                  <a:gd name="T9" fmla="*/ 2147483647 h 7448"/>
                  <a:gd name="T10" fmla="*/ 2147483647 w 2004"/>
                  <a:gd name="T11" fmla="*/ 0 h 744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004" h="7448" extrusionOk="0">
                    <a:moveTo>
                      <a:pt x="2003" y="0"/>
                    </a:moveTo>
                    <a:lnTo>
                      <a:pt x="2003" y="0"/>
                    </a:lnTo>
                    <a:cubicBezTo>
                      <a:pt x="1153" y="745"/>
                      <a:pt x="765" y="1880"/>
                      <a:pt x="508" y="2983"/>
                    </a:cubicBezTo>
                    <a:cubicBezTo>
                      <a:pt x="167" y="4445"/>
                      <a:pt x="0" y="5943"/>
                      <a:pt x="7" y="7447"/>
                    </a:cubicBezTo>
                    <a:lnTo>
                      <a:pt x="123" y="7366"/>
                    </a:lnTo>
                    <a:cubicBezTo>
                      <a:pt x="710" y="4900"/>
                      <a:pt x="1336" y="2445"/>
                      <a:pt x="2003" y="0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900" tIns="121900" rIns="121900" bIns="121900" anchor="ctr"/>
              <a:lstStyle/>
              <a:p>
                <a:pPr defTabSz="1219004"/>
                <a:endParaRPr lang="en-US" sz="2400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17" name="Google Shape;476;p34"/>
              <p:cNvSpPr>
                <a:spLocks/>
              </p:cNvSpPr>
              <p:nvPr/>
            </p:nvSpPr>
            <p:spPr bwMode="auto">
              <a:xfrm>
                <a:off x="5666650" y="4823825"/>
                <a:ext cx="24950" cy="110950"/>
              </a:xfrm>
              <a:custGeom>
                <a:avLst/>
                <a:gdLst>
                  <a:gd name="T0" fmla="*/ 2147483647 w 998"/>
                  <a:gd name="T1" fmla="*/ 2147483647 h 4438"/>
                  <a:gd name="T2" fmla="*/ 2147483647 w 998"/>
                  <a:gd name="T3" fmla="*/ 2147483647 h 4438"/>
                  <a:gd name="T4" fmla="*/ 2147483647 w 998"/>
                  <a:gd name="T5" fmla="*/ 2147483647 h 4438"/>
                  <a:gd name="T6" fmla="*/ 2147483647 w 998"/>
                  <a:gd name="T7" fmla="*/ 2147483647 h 4438"/>
                  <a:gd name="T8" fmla="*/ 2147483647 w 998"/>
                  <a:gd name="T9" fmla="*/ 2147483647 h 443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998" h="4438" extrusionOk="0">
                    <a:moveTo>
                      <a:pt x="310" y="1"/>
                    </a:moveTo>
                    <a:cubicBezTo>
                      <a:pt x="1" y="458"/>
                      <a:pt x="18" y="1053"/>
                      <a:pt x="47" y="1604"/>
                    </a:cubicBezTo>
                    <a:cubicBezTo>
                      <a:pt x="93" y="2491"/>
                      <a:pt x="141" y="3394"/>
                      <a:pt x="436" y="4233"/>
                    </a:cubicBezTo>
                    <a:lnTo>
                      <a:pt x="998" y="4437"/>
                    </a:lnTo>
                    <a:cubicBezTo>
                      <a:pt x="917" y="2939"/>
                      <a:pt x="686" y="1452"/>
                      <a:pt x="310" y="1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900" tIns="121900" rIns="121900" bIns="121900" anchor="ctr"/>
              <a:lstStyle/>
              <a:p>
                <a:pPr defTabSz="1219004"/>
                <a:endParaRPr lang="en-US" sz="2400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18" name="Google Shape;477;p34"/>
              <p:cNvSpPr>
                <a:spLocks/>
              </p:cNvSpPr>
              <p:nvPr/>
            </p:nvSpPr>
            <p:spPr bwMode="auto">
              <a:xfrm>
                <a:off x="5699275" y="4765300"/>
                <a:ext cx="47775" cy="157100"/>
              </a:xfrm>
              <a:custGeom>
                <a:avLst/>
                <a:gdLst>
                  <a:gd name="T0" fmla="*/ 2147483647 w 1911"/>
                  <a:gd name="T1" fmla="*/ 2147483647 h 6284"/>
                  <a:gd name="T2" fmla="*/ 2147483647 w 1911"/>
                  <a:gd name="T3" fmla="*/ 2147483647 h 6284"/>
                  <a:gd name="T4" fmla="*/ 2147483647 w 1911"/>
                  <a:gd name="T5" fmla="*/ 2147483647 h 6284"/>
                  <a:gd name="T6" fmla="*/ 2147483647 w 1911"/>
                  <a:gd name="T7" fmla="*/ 2147483647 h 6284"/>
                  <a:gd name="T8" fmla="*/ 2147483647 w 1911"/>
                  <a:gd name="T9" fmla="*/ 2147483647 h 6284"/>
                  <a:gd name="T10" fmla="*/ 2147483647 w 1911"/>
                  <a:gd name="T11" fmla="*/ 2147483647 h 6284"/>
                  <a:gd name="T12" fmla="*/ 2147483647 w 1911"/>
                  <a:gd name="T13" fmla="*/ 2147483647 h 628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911" h="6284" extrusionOk="0">
                    <a:moveTo>
                      <a:pt x="1852" y="1"/>
                    </a:moveTo>
                    <a:lnTo>
                      <a:pt x="1852" y="1"/>
                    </a:lnTo>
                    <a:cubicBezTo>
                      <a:pt x="707" y="1545"/>
                      <a:pt x="64" y="3405"/>
                      <a:pt x="9" y="5326"/>
                    </a:cubicBezTo>
                    <a:cubicBezTo>
                      <a:pt x="0" y="5651"/>
                      <a:pt x="11" y="5985"/>
                      <a:pt x="141" y="6284"/>
                    </a:cubicBezTo>
                    <a:lnTo>
                      <a:pt x="558" y="6282"/>
                    </a:lnTo>
                    <a:cubicBezTo>
                      <a:pt x="738" y="5485"/>
                      <a:pt x="1184" y="4775"/>
                      <a:pt x="1459" y="4007"/>
                    </a:cubicBezTo>
                    <a:cubicBezTo>
                      <a:pt x="1911" y="2735"/>
                      <a:pt x="1885" y="1349"/>
                      <a:pt x="1852" y="1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900" tIns="121900" rIns="121900" bIns="121900" anchor="ctr"/>
              <a:lstStyle/>
              <a:p>
                <a:pPr defTabSz="1219004"/>
                <a:endParaRPr lang="en-US" sz="2400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19" name="Google Shape;478;p34"/>
              <p:cNvSpPr>
                <a:spLocks/>
              </p:cNvSpPr>
              <p:nvPr/>
            </p:nvSpPr>
            <p:spPr bwMode="auto">
              <a:xfrm>
                <a:off x="5550100" y="4798800"/>
                <a:ext cx="40800" cy="129000"/>
              </a:xfrm>
              <a:custGeom>
                <a:avLst/>
                <a:gdLst>
                  <a:gd name="T0" fmla="*/ 2147483647 w 1632"/>
                  <a:gd name="T1" fmla="*/ 0 h 5160"/>
                  <a:gd name="T2" fmla="*/ 2147483647 w 1632"/>
                  <a:gd name="T3" fmla="*/ 0 h 5160"/>
                  <a:gd name="T4" fmla="*/ 2147483647 w 1632"/>
                  <a:gd name="T5" fmla="*/ 2147483647 h 5160"/>
                  <a:gd name="T6" fmla="*/ 2147483647 w 1632"/>
                  <a:gd name="T7" fmla="*/ 2147483647 h 5160"/>
                  <a:gd name="T8" fmla="*/ 2147483647 w 1632"/>
                  <a:gd name="T9" fmla="*/ 2147483647 h 5160"/>
                  <a:gd name="T10" fmla="*/ 2147483647 w 1632"/>
                  <a:gd name="T11" fmla="*/ 2147483647 h 5160"/>
                  <a:gd name="T12" fmla="*/ 2147483647 w 1632"/>
                  <a:gd name="T13" fmla="*/ 0 h 516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632" h="5160" extrusionOk="0">
                    <a:moveTo>
                      <a:pt x="420" y="0"/>
                    </a:moveTo>
                    <a:lnTo>
                      <a:pt x="420" y="0"/>
                    </a:lnTo>
                    <a:cubicBezTo>
                      <a:pt x="0" y="1687"/>
                      <a:pt x="281" y="3538"/>
                      <a:pt x="1184" y="5025"/>
                    </a:cubicBezTo>
                    <a:lnTo>
                      <a:pt x="1632" y="5159"/>
                    </a:lnTo>
                    <a:cubicBezTo>
                      <a:pt x="1404" y="4885"/>
                      <a:pt x="1426" y="4492"/>
                      <a:pt x="1408" y="4136"/>
                    </a:cubicBezTo>
                    <a:cubicBezTo>
                      <a:pt x="1384" y="3655"/>
                      <a:pt x="1259" y="3185"/>
                      <a:pt x="1136" y="2717"/>
                    </a:cubicBezTo>
                    <a:cubicBezTo>
                      <a:pt x="896" y="1812"/>
                      <a:pt x="659" y="905"/>
                      <a:pt x="420" y="0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900" tIns="121900" rIns="121900" bIns="121900" anchor="ctr"/>
              <a:lstStyle/>
              <a:p>
                <a:pPr defTabSz="1219004"/>
                <a:endParaRPr lang="en-US" sz="2400">
                  <a:solidFill>
                    <a:prstClr val="black"/>
                  </a:solidFill>
                  <a:latin typeface="Calibri"/>
                </a:endParaRPr>
              </a:p>
            </p:txBody>
          </p:sp>
        </p:grpSp>
        <p:grpSp>
          <p:nvGrpSpPr>
            <p:cNvPr id="9" name="Google Shape;473;p34"/>
            <p:cNvGrpSpPr>
              <a:grpSpLocks/>
            </p:cNvGrpSpPr>
            <p:nvPr/>
          </p:nvGrpSpPr>
          <p:grpSpPr bwMode="auto">
            <a:xfrm>
              <a:off x="7849255" y="4811082"/>
              <a:ext cx="381218" cy="339780"/>
              <a:chOff x="5550100" y="4738125"/>
              <a:chExt cx="196950" cy="196650"/>
            </a:xfrm>
          </p:grpSpPr>
          <p:sp>
            <p:nvSpPr>
              <p:cNvPr id="10" name="Google Shape;474;p34"/>
              <p:cNvSpPr>
                <a:spLocks/>
              </p:cNvSpPr>
              <p:nvPr/>
            </p:nvSpPr>
            <p:spPr bwMode="auto">
              <a:xfrm>
                <a:off x="5599125" y="4738125"/>
                <a:ext cx="22250" cy="185825"/>
              </a:xfrm>
              <a:custGeom>
                <a:avLst/>
                <a:gdLst>
                  <a:gd name="T0" fmla="*/ 2147483647 w 890"/>
                  <a:gd name="T1" fmla="*/ 2147483647 h 7433"/>
                  <a:gd name="T2" fmla="*/ 2147483647 w 890"/>
                  <a:gd name="T3" fmla="*/ 2147483647 h 7433"/>
                  <a:gd name="T4" fmla="*/ 2147483647 w 890"/>
                  <a:gd name="T5" fmla="*/ 2147483647 h 7433"/>
                  <a:gd name="T6" fmla="*/ 2147483647 w 890"/>
                  <a:gd name="T7" fmla="*/ 2147483647 h 7433"/>
                  <a:gd name="T8" fmla="*/ 2147483647 w 890"/>
                  <a:gd name="T9" fmla="*/ 2147483647 h 743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90" h="7433" extrusionOk="0">
                    <a:moveTo>
                      <a:pt x="161" y="1"/>
                    </a:moveTo>
                    <a:lnTo>
                      <a:pt x="161" y="1"/>
                    </a:lnTo>
                    <a:cubicBezTo>
                      <a:pt x="0" y="2480"/>
                      <a:pt x="90" y="4971"/>
                      <a:pt x="431" y="7432"/>
                    </a:cubicBezTo>
                    <a:lnTo>
                      <a:pt x="694" y="7364"/>
                    </a:lnTo>
                    <a:cubicBezTo>
                      <a:pt x="890" y="4898"/>
                      <a:pt x="710" y="2414"/>
                      <a:pt x="161" y="1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900" tIns="121900" rIns="121900" bIns="121900" anchor="ctr"/>
              <a:lstStyle/>
              <a:p>
                <a:pPr defTabSz="1219004"/>
                <a:endParaRPr lang="en-US" sz="2400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11" name="Google Shape;475;p34"/>
              <p:cNvSpPr>
                <a:spLocks/>
              </p:cNvSpPr>
              <p:nvPr/>
            </p:nvSpPr>
            <p:spPr bwMode="auto">
              <a:xfrm>
                <a:off x="5631300" y="4739725"/>
                <a:ext cx="50100" cy="186200"/>
              </a:xfrm>
              <a:custGeom>
                <a:avLst/>
                <a:gdLst>
                  <a:gd name="T0" fmla="*/ 2147483647 w 2004"/>
                  <a:gd name="T1" fmla="*/ 0 h 7448"/>
                  <a:gd name="T2" fmla="*/ 2147483647 w 2004"/>
                  <a:gd name="T3" fmla="*/ 0 h 7448"/>
                  <a:gd name="T4" fmla="*/ 2147483647 w 2004"/>
                  <a:gd name="T5" fmla="*/ 2147483647 h 7448"/>
                  <a:gd name="T6" fmla="*/ 2147483647 w 2004"/>
                  <a:gd name="T7" fmla="*/ 2147483647 h 7448"/>
                  <a:gd name="T8" fmla="*/ 2147483647 w 2004"/>
                  <a:gd name="T9" fmla="*/ 2147483647 h 7448"/>
                  <a:gd name="T10" fmla="*/ 2147483647 w 2004"/>
                  <a:gd name="T11" fmla="*/ 0 h 744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004" h="7448" extrusionOk="0">
                    <a:moveTo>
                      <a:pt x="2003" y="0"/>
                    </a:moveTo>
                    <a:lnTo>
                      <a:pt x="2003" y="0"/>
                    </a:lnTo>
                    <a:cubicBezTo>
                      <a:pt x="1153" y="745"/>
                      <a:pt x="765" y="1880"/>
                      <a:pt x="508" y="2983"/>
                    </a:cubicBezTo>
                    <a:cubicBezTo>
                      <a:pt x="167" y="4445"/>
                      <a:pt x="0" y="5943"/>
                      <a:pt x="7" y="7447"/>
                    </a:cubicBezTo>
                    <a:lnTo>
                      <a:pt x="123" y="7366"/>
                    </a:lnTo>
                    <a:cubicBezTo>
                      <a:pt x="710" y="4900"/>
                      <a:pt x="1336" y="2445"/>
                      <a:pt x="2003" y="0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900" tIns="121900" rIns="121900" bIns="121900" anchor="ctr"/>
              <a:lstStyle/>
              <a:p>
                <a:pPr defTabSz="1219004"/>
                <a:endParaRPr lang="en-US" sz="2400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12" name="Google Shape;476;p34"/>
              <p:cNvSpPr>
                <a:spLocks/>
              </p:cNvSpPr>
              <p:nvPr/>
            </p:nvSpPr>
            <p:spPr bwMode="auto">
              <a:xfrm>
                <a:off x="5666650" y="4823825"/>
                <a:ext cx="24950" cy="110950"/>
              </a:xfrm>
              <a:custGeom>
                <a:avLst/>
                <a:gdLst>
                  <a:gd name="T0" fmla="*/ 2147483647 w 998"/>
                  <a:gd name="T1" fmla="*/ 2147483647 h 4438"/>
                  <a:gd name="T2" fmla="*/ 2147483647 w 998"/>
                  <a:gd name="T3" fmla="*/ 2147483647 h 4438"/>
                  <a:gd name="T4" fmla="*/ 2147483647 w 998"/>
                  <a:gd name="T5" fmla="*/ 2147483647 h 4438"/>
                  <a:gd name="T6" fmla="*/ 2147483647 w 998"/>
                  <a:gd name="T7" fmla="*/ 2147483647 h 4438"/>
                  <a:gd name="T8" fmla="*/ 2147483647 w 998"/>
                  <a:gd name="T9" fmla="*/ 2147483647 h 443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998" h="4438" extrusionOk="0">
                    <a:moveTo>
                      <a:pt x="310" y="1"/>
                    </a:moveTo>
                    <a:cubicBezTo>
                      <a:pt x="1" y="458"/>
                      <a:pt x="18" y="1053"/>
                      <a:pt x="47" y="1604"/>
                    </a:cubicBezTo>
                    <a:cubicBezTo>
                      <a:pt x="93" y="2491"/>
                      <a:pt x="141" y="3394"/>
                      <a:pt x="436" y="4233"/>
                    </a:cubicBezTo>
                    <a:lnTo>
                      <a:pt x="998" y="4437"/>
                    </a:lnTo>
                    <a:cubicBezTo>
                      <a:pt x="917" y="2939"/>
                      <a:pt x="686" y="1452"/>
                      <a:pt x="310" y="1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900" tIns="121900" rIns="121900" bIns="121900" anchor="ctr"/>
              <a:lstStyle/>
              <a:p>
                <a:pPr defTabSz="1219004"/>
                <a:endParaRPr lang="en-US" sz="2400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13" name="Google Shape;477;p34"/>
              <p:cNvSpPr>
                <a:spLocks/>
              </p:cNvSpPr>
              <p:nvPr/>
            </p:nvSpPr>
            <p:spPr bwMode="auto">
              <a:xfrm>
                <a:off x="5699275" y="4765300"/>
                <a:ext cx="47775" cy="157100"/>
              </a:xfrm>
              <a:custGeom>
                <a:avLst/>
                <a:gdLst>
                  <a:gd name="T0" fmla="*/ 2147483647 w 1911"/>
                  <a:gd name="T1" fmla="*/ 2147483647 h 6284"/>
                  <a:gd name="T2" fmla="*/ 2147483647 w 1911"/>
                  <a:gd name="T3" fmla="*/ 2147483647 h 6284"/>
                  <a:gd name="T4" fmla="*/ 2147483647 w 1911"/>
                  <a:gd name="T5" fmla="*/ 2147483647 h 6284"/>
                  <a:gd name="T6" fmla="*/ 2147483647 w 1911"/>
                  <a:gd name="T7" fmla="*/ 2147483647 h 6284"/>
                  <a:gd name="T8" fmla="*/ 2147483647 w 1911"/>
                  <a:gd name="T9" fmla="*/ 2147483647 h 6284"/>
                  <a:gd name="T10" fmla="*/ 2147483647 w 1911"/>
                  <a:gd name="T11" fmla="*/ 2147483647 h 6284"/>
                  <a:gd name="T12" fmla="*/ 2147483647 w 1911"/>
                  <a:gd name="T13" fmla="*/ 2147483647 h 628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911" h="6284" extrusionOk="0">
                    <a:moveTo>
                      <a:pt x="1852" y="1"/>
                    </a:moveTo>
                    <a:lnTo>
                      <a:pt x="1852" y="1"/>
                    </a:lnTo>
                    <a:cubicBezTo>
                      <a:pt x="707" y="1545"/>
                      <a:pt x="64" y="3405"/>
                      <a:pt x="9" y="5326"/>
                    </a:cubicBezTo>
                    <a:cubicBezTo>
                      <a:pt x="0" y="5651"/>
                      <a:pt x="11" y="5985"/>
                      <a:pt x="141" y="6284"/>
                    </a:cubicBezTo>
                    <a:lnTo>
                      <a:pt x="558" y="6282"/>
                    </a:lnTo>
                    <a:cubicBezTo>
                      <a:pt x="738" y="5485"/>
                      <a:pt x="1184" y="4775"/>
                      <a:pt x="1459" y="4007"/>
                    </a:cubicBezTo>
                    <a:cubicBezTo>
                      <a:pt x="1911" y="2735"/>
                      <a:pt x="1885" y="1349"/>
                      <a:pt x="1852" y="1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900" tIns="121900" rIns="121900" bIns="121900" anchor="ctr"/>
              <a:lstStyle/>
              <a:p>
                <a:pPr defTabSz="1219004"/>
                <a:endParaRPr lang="en-US" sz="2400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14" name="Google Shape;478;p34"/>
              <p:cNvSpPr>
                <a:spLocks/>
              </p:cNvSpPr>
              <p:nvPr/>
            </p:nvSpPr>
            <p:spPr bwMode="auto">
              <a:xfrm>
                <a:off x="5550100" y="4798800"/>
                <a:ext cx="40800" cy="129000"/>
              </a:xfrm>
              <a:custGeom>
                <a:avLst/>
                <a:gdLst>
                  <a:gd name="T0" fmla="*/ 2147483647 w 1632"/>
                  <a:gd name="T1" fmla="*/ 0 h 5160"/>
                  <a:gd name="T2" fmla="*/ 2147483647 w 1632"/>
                  <a:gd name="T3" fmla="*/ 0 h 5160"/>
                  <a:gd name="T4" fmla="*/ 2147483647 w 1632"/>
                  <a:gd name="T5" fmla="*/ 2147483647 h 5160"/>
                  <a:gd name="T6" fmla="*/ 2147483647 w 1632"/>
                  <a:gd name="T7" fmla="*/ 2147483647 h 5160"/>
                  <a:gd name="T8" fmla="*/ 2147483647 w 1632"/>
                  <a:gd name="T9" fmla="*/ 2147483647 h 5160"/>
                  <a:gd name="T10" fmla="*/ 2147483647 w 1632"/>
                  <a:gd name="T11" fmla="*/ 2147483647 h 5160"/>
                  <a:gd name="T12" fmla="*/ 2147483647 w 1632"/>
                  <a:gd name="T13" fmla="*/ 0 h 516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632" h="5160" extrusionOk="0">
                    <a:moveTo>
                      <a:pt x="420" y="0"/>
                    </a:moveTo>
                    <a:lnTo>
                      <a:pt x="420" y="0"/>
                    </a:lnTo>
                    <a:cubicBezTo>
                      <a:pt x="0" y="1687"/>
                      <a:pt x="281" y="3538"/>
                      <a:pt x="1184" y="5025"/>
                    </a:cubicBezTo>
                    <a:lnTo>
                      <a:pt x="1632" y="5159"/>
                    </a:lnTo>
                    <a:cubicBezTo>
                      <a:pt x="1404" y="4885"/>
                      <a:pt x="1426" y="4492"/>
                      <a:pt x="1408" y="4136"/>
                    </a:cubicBezTo>
                    <a:cubicBezTo>
                      <a:pt x="1384" y="3655"/>
                      <a:pt x="1259" y="3185"/>
                      <a:pt x="1136" y="2717"/>
                    </a:cubicBezTo>
                    <a:cubicBezTo>
                      <a:pt x="896" y="1812"/>
                      <a:pt x="659" y="905"/>
                      <a:pt x="420" y="0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900" tIns="121900" rIns="121900" bIns="121900" anchor="ctr"/>
              <a:lstStyle/>
              <a:p>
                <a:pPr defTabSz="1219004"/>
                <a:endParaRPr lang="en-US" sz="2400">
                  <a:solidFill>
                    <a:prstClr val="black"/>
                  </a:solidFill>
                  <a:latin typeface="Calibri"/>
                </a:endParaRPr>
              </a:p>
            </p:txBody>
          </p:sp>
        </p:grpSp>
      </p:grpSp>
      <p:sp>
        <p:nvSpPr>
          <p:cNvPr id="36" name="TextBox 35"/>
          <p:cNvSpPr txBox="1"/>
          <p:nvPr/>
        </p:nvSpPr>
        <p:spPr>
          <a:xfrm>
            <a:off x="74428" y="422616"/>
            <a:ext cx="12192000" cy="779749"/>
          </a:xfrm>
          <a:prstGeom prst="rect">
            <a:avLst/>
          </a:prstGeom>
          <a:noFill/>
        </p:spPr>
        <p:txBody>
          <a:bodyPr wrap="square" lIns="121904" tIns="60952" rIns="121904" bIns="60952" rtlCol="0">
            <a:spAutoFit/>
          </a:bodyPr>
          <a:lstStyle/>
          <a:p>
            <a:pPr algn="ctr" defTabSz="1219004">
              <a:defRPr/>
            </a:pPr>
            <a:r>
              <a:rPr lang="en-US" sz="4267" b="1" dirty="0" err="1">
                <a:solidFill>
                  <a:srgbClr val="FF000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Giải</a:t>
            </a:r>
            <a:r>
              <a:rPr lang="en-US" sz="4267" b="1" dirty="0">
                <a:solidFill>
                  <a:srgbClr val="FF000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4267" b="1" dirty="0" err="1">
                <a:solidFill>
                  <a:srgbClr val="FF000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thưởng</a:t>
            </a:r>
            <a:r>
              <a:rPr lang="en-US" sz="4267" b="1" dirty="0">
                <a:solidFill>
                  <a:srgbClr val="FF000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4267" b="1" dirty="0" err="1">
                <a:solidFill>
                  <a:srgbClr val="FF000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tình</a:t>
            </a:r>
            <a:r>
              <a:rPr lang="en-US" sz="4267" b="1" dirty="0">
                <a:solidFill>
                  <a:srgbClr val="FF000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4267" b="1" dirty="0" err="1">
                <a:solidFill>
                  <a:srgbClr val="FF000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bạn</a:t>
            </a:r>
            <a:endParaRPr lang="en-US" sz="4267" b="1" dirty="0">
              <a:solidFill>
                <a:srgbClr val="FF0000"/>
              </a:solidFill>
              <a:latin typeface="Arial Rounded MT Bold" pitchFamily="34" charset="0"/>
              <a:ea typeface="Arial-Rounded" pitchFamily="34" charset="0"/>
              <a:cs typeface="Arial-Rounded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74429" y="1221920"/>
            <a:ext cx="12191999" cy="5047519"/>
          </a:xfrm>
          <a:prstGeom prst="rect">
            <a:avLst/>
          </a:prstGeom>
          <a:noFill/>
        </p:spPr>
        <p:txBody>
          <a:bodyPr wrap="square" lIns="121904" tIns="60952" rIns="121904" bIns="60952" rtlCol="0">
            <a:spAutoFit/>
          </a:bodyPr>
          <a:lstStyle/>
          <a:p>
            <a:pPr indent="609585" algn="just" defTabSz="1219004">
              <a:defRPr/>
            </a:pPr>
            <a:r>
              <a:rPr lang="en-US" sz="4000" dirty="0" err="1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Nai</a:t>
            </a:r>
            <a:r>
              <a:rPr lang="en-US" sz="4000" dirty="0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4000" dirty="0" err="1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và</a:t>
            </a:r>
            <a:r>
              <a:rPr lang="en-US" sz="4000" dirty="0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4000" dirty="0" err="1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hoẵng</a:t>
            </a:r>
            <a:r>
              <a:rPr lang="en-US" sz="4000" dirty="0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4000" dirty="0" err="1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tham</a:t>
            </a:r>
            <a:r>
              <a:rPr lang="en-US" sz="4000" dirty="0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4000" dirty="0" err="1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dự</a:t>
            </a:r>
            <a:r>
              <a:rPr lang="en-US" sz="4000" dirty="0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4000" dirty="0" err="1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một</a:t>
            </a:r>
            <a:r>
              <a:rPr lang="en-US" sz="4000" dirty="0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4000" dirty="0" err="1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cuộc</a:t>
            </a:r>
            <a:r>
              <a:rPr lang="en-US" sz="4000" dirty="0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4000" dirty="0" err="1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chạy</a:t>
            </a:r>
            <a:r>
              <a:rPr lang="en-US" sz="4000" dirty="0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4000" dirty="0" err="1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đua</a:t>
            </a:r>
            <a:r>
              <a:rPr lang="en-US" sz="4000" dirty="0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. </a:t>
            </a:r>
            <a:r>
              <a:rPr lang="en-US" sz="4000" dirty="0" err="1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Trước</a:t>
            </a:r>
            <a:r>
              <a:rPr lang="en-US" sz="4000" dirty="0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4000" dirty="0" err="1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vạch</a:t>
            </a:r>
            <a:r>
              <a:rPr lang="en-US" sz="4000" dirty="0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4000" dirty="0" err="1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xuất</a:t>
            </a:r>
            <a:r>
              <a:rPr lang="en-US" sz="4000" dirty="0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4000" dirty="0" err="1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phát</a:t>
            </a:r>
            <a:r>
              <a:rPr lang="en-US" sz="4000" dirty="0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, </a:t>
            </a:r>
            <a:r>
              <a:rPr lang="en-US" sz="4000" dirty="0" err="1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nai</a:t>
            </a:r>
            <a:r>
              <a:rPr lang="en-US" sz="4000" dirty="0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4000" dirty="0" err="1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và</a:t>
            </a:r>
            <a:r>
              <a:rPr lang="en-US" sz="4000" dirty="0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hoẵng</a:t>
            </a:r>
            <a:r>
              <a:rPr lang="en-US" sz="4000" dirty="0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xoạc</a:t>
            </a:r>
            <a:r>
              <a:rPr lang="en-US" sz="4000" dirty="0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4000" dirty="0" err="1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chân</a:t>
            </a:r>
            <a:r>
              <a:rPr lang="en-US" sz="4000" dirty="0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4000" dirty="0" err="1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lấy</a:t>
            </a:r>
            <a:r>
              <a:rPr lang="en-US" sz="4000" dirty="0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4000" dirty="0" err="1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đà</a:t>
            </a:r>
            <a:r>
              <a:rPr lang="en-US" sz="4000" dirty="0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. </a:t>
            </a:r>
            <a:r>
              <a:rPr lang="en-US" sz="4000" dirty="0" err="1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Sau</a:t>
            </a:r>
            <a:r>
              <a:rPr lang="en-US" sz="4000" dirty="0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4000" dirty="0" err="1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khi</a:t>
            </a:r>
            <a:r>
              <a:rPr lang="en-US" sz="4000" dirty="0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4000" dirty="0" err="1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trọng</a:t>
            </a:r>
            <a:r>
              <a:rPr lang="en-US" sz="4000" dirty="0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4000" dirty="0" err="1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tài</a:t>
            </a:r>
            <a:r>
              <a:rPr lang="en-US" sz="4000" dirty="0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4000" dirty="0" err="1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ra</a:t>
            </a:r>
            <a:r>
              <a:rPr lang="en-US" sz="4000" dirty="0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4000" dirty="0" err="1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hiệu</a:t>
            </a:r>
            <a:r>
              <a:rPr lang="en-US" sz="4000" dirty="0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, </a:t>
            </a:r>
            <a:r>
              <a:rPr lang="en-US" sz="4000" dirty="0" err="1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hai</a:t>
            </a:r>
            <a:r>
              <a:rPr lang="en-US" sz="4000" dirty="0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4000" dirty="0" err="1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bạn</a:t>
            </a:r>
            <a:r>
              <a:rPr lang="en-US" sz="4000" dirty="0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4000" dirty="0" err="1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lao</a:t>
            </a:r>
            <a:r>
              <a:rPr lang="en-US" sz="4000" dirty="0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4000" dirty="0" err="1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như</a:t>
            </a:r>
            <a:r>
              <a:rPr lang="en-US" sz="4000" dirty="0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4000" dirty="0" err="1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tên</a:t>
            </a:r>
            <a:r>
              <a:rPr lang="en-US" sz="4000" dirty="0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4000" dirty="0" err="1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bắn</a:t>
            </a:r>
            <a:r>
              <a:rPr lang="en-US" sz="4000" dirty="0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. </a:t>
            </a:r>
            <a:r>
              <a:rPr lang="en-US" sz="4000" dirty="0" err="1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Cả</a:t>
            </a:r>
            <a:r>
              <a:rPr lang="en-US" sz="4000" dirty="0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4000" dirty="0" err="1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hai</a:t>
            </a:r>
            <a:r>
              <a:rPr lang="en-US" sz="4000" dirty="0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4000" dirty="0" err="1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luôn</a:t>
            </a:r>
            <a:r>
              <a:rPr lang="en-US" sz="4000" dirty="0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ở </a:t>
            </a:r>
            <a:r>
              <a:rPr lang="en-US" sz="4000" dirty="0" err="1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vị</a:t>
            </a:r>
            <a:r>
              <a:rPr lang="en-US" sz="4000" dirty="0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4000" dirty="0" err="1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trí</a:t>
            </a:r>
            <a:r>
              <a:rPr lang="en-US" sz="4000" dirty="0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4000" dirty="0" err="1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dẫn</a:t>
            </a:r>
            <a:r>
              <a:rPr lang="en-US" sz="4000" dirty="0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4000" dirty="0" err="1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đầu</a:t>
            </a:r>
            <a:r>
              <a:rPr lang="en-US" sz="4000" dirty="0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. </a:t>
            </a:r>
            <a:r>
              <a:rPr lang="en-US" sz="4000" dirty="0" err="1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Bỗng</a:t>
            </a:r>
            <a:r>
              <a:rPr lang="en-US" sz="4000" dirty="0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4000" dirty="0" err="1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nhiên</a:t>
            </a:r>
            <a:r>
              <a:rPr lang="en-US" sz="4000" dirty="0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, </a:t>
            </a:r>
            <a:r>
              <a:rPr lang="en-US" sz="4000" dirty="0" err="1">
                <a:solidFill>
                  <a:srgbClr val="FF000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hoẵng</a:t>
            </a:r>
            <a:r>
              <a:rPr lang="en-US" sz="4000" dirty="0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4000" dirty="0" err="1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vấp</a:t>
            </a:r>
            <a:r>
              <a:rPr lang="en-US" sz="4000" dirty="0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4000" dirty="0" err="1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phải</a:t>
            </a:r>
            <a:r>
              <a:rPr lang="en-US" sz="4000" dirty="0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4000" dirty="0" err="1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một</a:t>
            </a:r>
            <a:r>
              <a:rPr lang="en-US" sz="4000" dirty="0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4000" dirty="0" err="1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hòn</a:t>
            </a:r>
            <a:r>
              <a:rPr lang="en-US" sz="4000" dirty="0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4000" dirty="0" err="1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đá</a:t>
            </a:r>
            <a:r>
              <a:rPr lang="en-US" sz="4000" dirty="0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4000" dirty="0" err="1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rồi</a:t>
            </a:r>
            <a:r>
              <a:rPr lang="en-US" sz="4000" dirty="0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4000" dirty="0" err="1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ngã</a:t>
            </a:r>
            <a:r>
              <a:rPr lang="en-US" sz="4000" dirty="0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oạch</a:t>
            </a:r>
            <a:r>
              <a:rPr lang="en-US" sz="4000" dirty="0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. </a:t>
            </a:r>
            <a:r>
              <a:rPr lang="en-US" sz="4000" dirty="0" err="1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Nai</a:t>
            </a:r>
            <a:r>
              <a:rPr lang="en-US" sz="4000" dirty="0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4000" dirty="0" err="1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vội</a:t>
            </a:r>
            <a:r>
              <a:rPr lang="en-US" sz="4000" dirty="0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4000" dirty="0" err="1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dừng</a:t>
            </a:r>
            <a:r>
              <a:rPr lang="en-US" sz="4000" dirty="0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4000" dirty="0" err="1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lại</a:t>
            </a:r>
            <a:r>
              <a:rPr lang="en-US" sz="4000" dirty="0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, </a:t>
            </a:r>
            <a:r>
              <a:rPr lang="en-US" sz="4000" dirty="0" err="1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đỡ</a:t>
            </a:r>
            <a:r>
              <a:rPr lang="en-US" sz="4000" dirty="0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4000" dirty="0" err="1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hoẵng</a:t>
            </a:r>
            <a:r>
              <a:rPr lang="en-US" sz="4000" dirty="0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4000" dirty="0" err="1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đứng</a:t>
            </a:r>
            <a:r>
              <a:rPr lang="en-US" sz="4000" dirty="0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4000" dirty="0" err="1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dậy</a:t>
            </a:r>
            <a:r>
              <a:rPr lang="en-US" sz="4000" dirty="0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.</a:t>
            </a:r>
          </a:p>
          <a:p>
            <a:pPr indent="609585" algn="just" defTabSz="1219004">
              <a:defRPr/>
            </a:pPr>
            <a:r>
              <a:rPr lang="en-US" sz="4000" dirty="0" err="1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Nai</a:t>
            </a:r>
            <a:r>
              <a:rPr lang="en-US" sz="4000" dirty="0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4000" dirty="0" err="1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và</a:t>
            </a:r>
            <a:r>
              <a:rPr lang="en-US" sz="4000" dirty="0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4000" dirty="0" err="1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hoẵng</a:t>
            </a:r>
            <a:r>
              <a:rPr lang="en-US" sz="4000" dirty="0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4000" dirty="0" err="1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về</a:t>
            </a:r>
            <a:r>
              <a:rPr lang="en-US" sz="4000" dirty="0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4000" dirty="0" err="1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đích</a:t>
            </a:r>
            <a:r>
              <a:rPr lang="en-US" sz="4000" dirty="0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4000" dirty="0" err="1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cuối</a:t>
            </a:r>
            <a:r>
              <a:rPr lang="en-US" sz="4000" dirty="0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4000" dirty="0" err="1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cùng</a:t>
            </a:r>
            <a:r>
              <a:rPr lang="en-US" sz="4000" dirty="0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. </a:t>
            </a:r>
            <a:r>
              <a:rPr lang="en-US" sz="4000" dirty="0" err="1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Nhưng</a:t>
            </a:r>
            <a:r>
              <a:rPr lang="en-US" sz="4000" dirty="0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4000" dirty="0" err="1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cả</a:t>
            </a:r>
            <a:r>
              <a:rPr lang="en-US" sz="4000" dirty="0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4000" dirty="0" err="1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hai</a:t>
            </a:r>
            <a:r>
              <a:rPr lang="en-US" sz="4000" dirty="0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4000" dirty="0" err="1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đều</a:t>
            </a:r>
            <a:r>
              <a:rPr lang="en-US" sz="4000" dirty="0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4000" dirty="0" err="1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được</a:t>
            </a:r>
            <a:r>
              <a:rPr lang="en-US" sz="4000" dirty="0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4000" dirty="0" err="1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tặng</a:t>
            </a:r>
            <a:r>
              <a:rPr lang="en-US" sz="4000" dirty="0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4000" dirty="0" err="1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giải</a:t>
            </a:r>
            <a:r>
              <a:rPr lang="en-US" sz="4000" dirty="0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4000" dirty="0" err="1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thưởng</a:t>
            </a:r>
            <a:r>
              <a:rPr lang="en-US" sz="4000" dirty="0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4000" dirty="0" err="1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tình</a:t>
            </a:r>
            <a:r>
              <a:rPr lang="en-US" sz="4000" dirty="0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4000" dirty="0" err="1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bạn</a:t>
            </a:r>
            <a:r>
              <a:rPr lang="en-US" sz="4000" dirty="0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.</a:t>
            </a:r>
          </a:p>
          <a:p>
            <a:pPr algn="just" defTabSz="1219004">
              <a:defRPr/>
            </a:pPr>
            <a:r>
              <a:rPr lang="en-US" sz="4000" dirty="0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                                                                  (</a:t>
            </a:r>
            <a:r>
              <a:rPr lang="en-US" sz="4000" dirty="0" err="1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Lâm</a:t>
            </a:r>
            <a:r>
              <a:rPr lang="en-US" sz="4000" dirty="0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4000" dirty="0" err="1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Anh</a:t>
            </a:r>
            <a:r>
              <a:rPr lang="en-US" sz="4000" dirty="0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)</a:t>
            </a:r>
            <a:endParaRPr lang="en-US" sz="4000" dirty="0">
              <a:solidFill>
                <a:prstClr val="black"/>
              </a:solidFill>
              <a:latin typeface="Arial Rounded MT Bold" pitchFamily="34" charset="0"/>
              <a:ea typeface="Arial-Rounded" pitchFamily="34" charset="0"/>
              <a:cs typeface="Arial-Rounded" pitchFamily="34" charset="0"/>
            </a:endParaRPr>
          </a:p>
        </p:txBody>
      </p:sp>
      <p:sp>
        <p:nvSpPr>
          <p:cNvPr id="74" name="TextBox 73"/>
          <p:cNvSpPr txBox="1">
            <a:spLocks noChangeArrowheads="1"/>
          </p:cNvSpPr>
          <p:nvPr/>
        </p:nvSpPr>
        <p:spPr bwMode="auto">
          <a:xfrm>
            <a:off x="286933" y="5768063"/>
            <a:ext cx="7234767" cy="70788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9050">
            <a:solidFill>
              <a:srgbClr val="00863D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defTabSz="1219004" eaLnBrk="1" hangingPunct="1"/>
            <a:r>
              <a:rPr lang="en-US" sz="4000" dirty="0" err="1">
                <a:solidFill>
                  <a:srgbClr val="000000"/>
                </a:solidFill>
                <a:latin typeface="Arial-Rounded" pitchFamily="34" charset="0"/>
                <a:cs typeface="Arial-Rounded" pitchFamily="34" charset="0"/>
              </a:rPr>
              <a:t>Bài</a:t>
            </a:r>
            <a:r>
              <a:rPr lang="en-US" sz="4000" dirty="0">
                <a:solidFill>
                  <a:srgbClr val="000000"/>
                </a:solidFill>
                <a:latin typeface="Arial-Rounded" pitchFamily="34" charset="0"/>
                <a:cs typeface="Arial-Rounded" pitchFamily="34" charset="0"/>
              </a:rPr>
              <a:t> </a:t>
            </a:r>
            <a:r>
              <a:rPr lang="en-US" sz="4000" dirty="0" err="1">
                <a:solidFill>
                  <a:srgbClr val="000000"/>
                </a:solidFill>
                <a:latin typeface="Arial-Rounded" pitchFamily="34" charset="0"/>
                <a:cs typeface="Arial-Rounded" pitchFamily="34" charset="0"/>
              </a:rPr>
              <a:t>tập</a:t>
            </a:r>
            <a:r>
              <a:rPr lang="en-US" sz="4000" dirty="0">
                <a:solidFill>
                  <a:srgbClr val="000000"/>
                </a:solidFill>
                <a:latin typeface="Arial-Rounded" pitchFamily="34" charset="0"/>
                <a:cs typeface="Arial-Rounded" pitchFamily="34" charset="0"/>
              </a:rPr>
              <a:t> </a:t>
            </a:r>
            <a:r>
              <a:rPr lang="en-US" sz="4000" dirty="0" err="1">
                <a:solidFill>
                  <a:srgbClr val="000000"/>
                </a:solidFill>
                <a:latin typeface="Arial-Rounded" pitchFamily="34" charset="0"/>
                <a:cs typeface="Arial-Rounded" pitchFamily="34" charset="0"/>
              </a:rPr>
              <a:t>đọc</a:t>
            </a:r>
            <a:r>
              <a:rPr lang="en-US" sz="4000" dirty="0">
                <a:solidFill>
                  <a:srgbClr val="000000"/>
                </a:solidFill>
                <a:latin typeface="Arial-Rounded" pitchFamily="34" charset="0"/>
                <a:cs typeface="Arial-Rounded" pitchFamily="34" charset="0"/>
              </a:rPr>
              <a:t> </a:t>
            </a:r>
            <a:r>
              <a:rPr lang="en-US" sz="4000" dirty="0" err="1">
                <a:solidFill>
                  <a:srgbClr val="000000"/>
                </a:solidFill>
                <a:latin typeface="Arial-Rounded" pitchFamily="34" charset="0"/>
                <a:cs typeface="Arial-Rounded" pitchFamily="34" charset="0"/>
              </a:rPr>
              <a:t>có</a:t>
            </a:r>
            <a:r>
              <a:rPr lang="en-US" sz="4000" dirty="0">
                <a:solidFill>
                  <a:srgbClr val="000000"/>
                </a:solidFill>
                <a:latin typeface="Arial-Rounded" pitchFamily="34" charset="0"/>
                <a:cs typeface="Arial-Rounded" pitchFamily="34" charset="0"/>
              </a:rPr>
              <a:t> </a:t>
            </a:r>
            <a:r>
              <a:rPr lang="en-US" sz="4000" dirty="0" err="1">
                <a:solidFill>
                  <a:srgbClr val="000000"/>
                </a:solidFill>
                <a:latin typeface="Arial-Rounded" pitchFamily="34" charset="0"/>
                <a:cs typeface="Arial-Rounded" pitchFamily="34" charset="0"/>
              </a:rPr>
              <a:t>mấy</a:t>
            </a:r>
            <a:r>
              <a:rPr lang="en-US" sz="4000" dirty="0">
                <a:solidFill>
                  <a:srgbClr val="000000"/>
                </a:solidFill>
                <a:latin typeface="Arial-Rounded" pitchFamily="34" charset="0"/>
                <a:cs typeface="Arial-Rounded" pitchFamily="34" charset="0"/>
              </a:rPr>
              <a:t> </a:t>
            </a:r>
            <a:r>
              <a:rPr lang="vi-VN" sz="4000" dirty="0">
                <a:solidFill>
                  <a:srgbClr val="000000"/>
                </a:solidFill>
                <a:latin typeface="Arial-Rounded" pitchFamily="34" charset="0"/>
                <a:cs typeface="Arial-Rounded" pitchFamily="34" charset="0"/>
              </a:rPr>
              <a:t>đoạn</a:t>
            </a:r>
            <a:r>
              <a:rPr lang="en-US" sz="4000" dirty="0">
                <a:solidFill>
                  <a:srgbClr val="000000"/>
                </a:solidFill>
                <a:latin typeface="Arial-Rounded" pitchFamily="34" charset="0"/>
                <a:cs typeface="Arial-Rounded" pitchFamily="34" charset="0"/>
              </a:rPr>
              <a:t>?</a:t>
            </a:r>
          </a:p>
        </p:txBody>
      </p:sp>
      <p:cxnSp>
        <p:nvCxnSpPr>
          <p:cNvPr id="75" name="Straight Connector 74"/>
          <p:cNvCxnSpPr/>
          <p:nvPr/>
        </p:nvCxnSpPr>
        <p:spPr>
          <a:xfrm flipH="1">
            <a:off x="10530824" y="1964035"/>
            <a:ext cx="50800" cy="486833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Connector 75"/>
          <p:cNvCxnSpPr/>
          <p:nvPr/>
        </p:nvCxnSpPr>
        <p:spPr>
          <a:xfrm flipH="1">
            <a:off x="10864213" y="1381951"/>
            <a:ext cx="50800" cy="488949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Straight Connector 76"/>
          <p:cNvCxnSpPr/>
          <p:nvPr/>
        </p:nvCxnSpPr>
        <p:spPr>
          <a:xfrm flipH="1">
            <a:off x="9200231" y="2586245"/>
            <a:ext cx="50800" cy="488951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Straight Connector 77"/>
          <p:cNvCxnSpPr/>
          <p:nvPr/>
        </p:nvCxnSpPr>
        <p:spPr>
          <a:xfrm flipH="1">
            <a:off x="3242225" y="3234265"/>
            <a:ext cx="50800" cy="488951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Straight Connector 78"/>
          <p:cNvCxnSpPr/>
          <p:nvPr/>
        </p:nvCxnSpPr>
        <p:spPr>
          <a:xfrm flipH="1">
            <a:off x="3039025" y="3822435"/>
            <a:ext cx="50800" cy="486833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Straight Connector 79"/>
          <p:cNvCxnSpPr/>
          <p:nvPr/>
        </p:nvCxnSpPr>
        <p:spPr>
          <a:xfrm flipH="1">
            <a:off x="6899825" y="5039829"/>
            <a:ext cx="50800" cy="488949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Straight Connector 80"/>
          <p:cNvCxnSpPr/>
          <p:nvPr/>
        </p:nvCxnSpPr>
        <p:spPr>
          <a:xfrm flipH="1">
            <a:off x="11039431" y="3824890"/>
            <a:ext cx="50800" cy="488949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Straight Connector 81"/>
          <p:cNvCxnSpPr/>
          <p:nvPr/>
        </p:nvCxnSpPr>
        <p:spPr>
          <a:xfrm flipH="1">
            <a:off x="8053820" y="4419451"/>
            <a:ext cx="50800" cy="488949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/>
          <p:cNvCxnSpPr/>
          <p:nvPr/>
        </p:nvCxnSpPr>
        <p:spPr>
          <a:xfrm flipH="1">
            <a:off x="11127011" y="3845204"/>
            <a:ext cx="50800" cy="486833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/>
          <p:cNvCxnSpPr/>
          <p:nvPr/>
        </p:nvCxnSpPr>
        <p:spPr>
          <a:xfrm flipH="1">
            <a:off x="6986720" y="5052526"/>
            <a:ext cx="50800" cy="488951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51874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" grpId="0" animBg="1"/>
      <p:bldP spid="74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CCE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>
            <a:alphaModFix amt="19999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b="43786"/>
          <a:stretch>
            <a:fillRect/>
          </a:stretch>
        </p:blipFill>
        <p:spPr>
          <a:xfrm>
            <a:off x="0" y="4405"/>
            <a:ext cx="12192000" cy="6853595"/>
          </a:xfrm>
          <a:prstGeom prst="rect">
            <a:avLst/>
          </a:prstGeom>
        </p:spPr>
      </p:pic>
      <p:grpSp>
        <p:nvGrpSpPr>
          <p:cNvPr id="3" name="Group 3"/>
          <p:cNvGrpSpPr/>
          <p:nvPr/>
        </p:nvGrpSpPr>
        <p:grpSpPr>
          <a:xfrm>
            <a:off x="1220968" y="2465449"/>
            <a:ext cx="6635424" cy="3406712"/>
            <a:chOff x="0" y="0"/>
            <a:chExt cx="18242782" cy="12091182"/>
          </a:xfrm>
        </p:grpSpPr>
        <p:grpSp>
          <p:nvGrpSpPr>
            <p:cNvPr id="4" name="Group 4"/>
            <p:cNvGrpSpPr/>
            <p:nvPr/>
          </p:nvGrpSpPr>
          <p:grpSpPr>
            <a:xfrm>
              <a:off x="0" y="281638"/>
              <a:ext cx="17924518" cy="11809544"/>
              <a:chOff x="0" y="0"/>
              <a:chExt cx="10805670" cy="7119301"/>
            </a:xfrm>
          </p:grpSpPr>
          <p:sp>
            <p:nvSpPr>
              <p:cNvPr id="5" name="Freeform 5"/>
              <p:cNvSpPr/>
              <p:nvPr/>
            </p:nvSpPr>
            <p:spPr>
              <a:xfrm>
                <a:off x="-4213" y="0"/>
                <a:ext cx="10809882" cy="7119301"/>
              </a:xfrm>
              <a:custGeom>
                <a:avLst/>
                <a:gdLst/>
                <a:ahLst/>
                <a:cxnLst/>
                <a:rect l="l" t="t" r="r" b="b"/>
                <a:pathLst>
                  <a:path w="10809882" h="7119301">
                    <a:moveTo>
                      <a:pt x="278431" y="16918"/>
                    </a:moveTo>
                    <a:cubicBezTo>
                      <a:pt x="278431" y="16918"/>
                      <a:pt x="604014" y="12258"/>
                      <a:pt x="1062558" y="12454"/>
                    </a:cubicBezTo>
                    <a:cubicBezTo>
                      <a:pt x="8804229" y="12671"/>
                      <a:pt x="10535814" y="0"/>
                      <a:pt x="10535814" y="0"/>
                    </a:cubicBezTo>
                    <a:cubicBezTo>
                      <a:pt x="10603278" y="0"/>
                      <a:pt x="10679215" y="0"/>
                      <a:pt x="10757988" y="85073"/>
                    </a:cubicBezTo>
                    <a:cubicBezTo>
                      <a:pt x="10800966" y="131488"/>
                      <a:pt x="10802035" y="240224"/>
                      <a:pt x="10802439" y="320281"/>
                    </a:cubicBezTo>
                    <a:cubicBezTo>
                      <a:pt x="10802439" y="320281"/>
                      <a:pt x="10800735" y="5267917"/>
                      <a:pt x="10800735" y="6356717"/>
                    </a:cubicBezTo>
                    <a:cubicBezTo>
                      <a:pt x="10800735" y="6570876"/>
                      <a:pt x="10809883" y="6870054"/>
                      <a:pt x="10809883" y="6870054"/>
                    </a:cubicBezTo>
                    <a:cubicBezTo>
                      <a:pt x="10809883" y="6998723"/>
                      <a:pt x="10805713" y="7119301"/>
                      <a:pt x="10552875" y="7111167"/>
                    </a:cubicBezTo>
                    <a:cubicBezTo>
                      <a:pt x="10552875" y="7111167"/>
                      <a:pt x="10176403" y="7090868"/>
                      <a:pt x="9081481" y="7098467"/>
                    </a:cubicBezTo>
                    <a:cubicBezTo>
                      <a:pt x="2545013" y="7106601"/>
                      <a:pt x="304023" y="7119301"/>
                      <a:pt x="304023" y="7119301"/>
                    </a:cubicBezTo>
                    <a:cubicBezTo>
                      <a:pt x="132548" y="7119301"/>
                      <a:pt x="4213" y="7018231"/>
                      <a:pt x="8532" y="6815685"/>
                    </a:cubicBezTo>
                    <a:cubicBezTo>
                      <a:pt x="8532" y="6815685"/>
                      <a:pt x="9630" y="6317143"/>
                      <a:pt x="4815" y="1670849"/>
                    </a:cubicBezTo>
                    <a:cubicBezTo>
                      <a:pt x="0" y="663668"/>
                      <a:pt x="25592" y="330596"/>
                      <a:pt x="25592" y="330596"/>
                    </a:cubicBezTo>
                    <a:cubicBezTo>
                      <a:pt x="27224" y="150571"/>
                      <a:pt x="143504" y="16918"/>
                      <a:pt x="278431" y="16918"/>
                    </a:cubicBezTo>
                    <a:close/>
                  </a:path>
                </a:pathLst>
              </a:custGeom>
              <a:solidFill>
                <a:srgbClr val="2F3A62"/>
              </a:solidFill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6" name="Group 6"/>
            <p:cNvGrpSpPr/>
            <p:nvPr/>
          </p:nvGrpSpPr>
          <p:grpSpPr>
            <a:xfrm>
              <a:off x="336452" y="0"/>
              <a:ext cx="17906330" cy="11727398"/>
              <a:chOff x="0" y="0"/>
              <a:chExt cx="10821129" cy="7087086"/>
            </a:xfrm>
          </p:grpSpPr>
          <p:sp>
            <p:nvSpPr>
              <p:cNvPr id="7" name="Freeform 7"/>
              <p:cNvSpPr/>
              <p:nvPr/>
            </p:nvSpPr>
            <p:spPr>
              <a:xfrm>
                <a:off x="-4213" y="0"/>
                <a:ext cx="10825342" cy="7087086"/>
              </a:xfrm>
              <a:custGeom>
                <a:avLst/>
                <a:gdLst/>
                <a:ahLst/>
                <a:cxnLst/>
                <a:rect l="l" t="t" r="r" b="b"/>
                <a:pathLst>
                  <a:path w="10825342" h="7087086">
                    <a:moveTo>
                      <a:pt x="278431" y="16918"/>
                    </a:moveTo>
                    <a:cubicBezTo>
                      <a:pt x="278431" y="16918"/>
                      <a:pt x="604014" y="12258"/>
                      <a:pt x="1062834" y="12454"/>
                    </a:cubicBezTo>
                    <a:cubicBezTo>
                      <a:pt x="8817733" y="12671"/>
                      <a:pt x="10551274" y="0"/>
                      <a:pt x="10551274" y="0"/>
                    </a:cubicBezTo>
                    <a:cubicBezTo>
                      <a:pt x="10618737" y="0"/>
                      <a:pt x="10694674" y="0"/>
                      <a:pt x="10773448" y="85073"/>
                    </a:cubicBezTo>
                    <a:cubicBezTo>
                      <a:pt x="10816426" y="131488"/>
                      <a:pt x="10817494" y="240224"/>
                      <a:pt x="10817899" y="320281"/>
                    </a:cubicBezTo>
                    <a:cubicBezTo>
                      <a:pt x="10817899" y="320281"/>
                      <a:pt x="10816195" y="5241263"/>
                      <a:pt x="10816195" y="6324502"/>
                    </a:cubicBezTo>
                    <a:cubicBezTo>
                      <a:pt x="10816195" y="6538661"/>
                      <a:pt x="10825342" y="6837839"/>
                      <a:pt x="10825342" y="6837839"/>
                    </a:cubicBezTo>
                    <a:cubicBezTo>
                      <a:pt x="10825342" y="6966508"/>
                      <a:pt x="10821173" y="7087086"/>
                      <a:pt x="10568335" y="7078952"/>
                    </a:cubicBezTo>
                    <a:cubicBezTo>
                      <a:pt x="10568335" y="7078952"/>
                      <a:pt x="10191862" y="7058653"/>
                      <a:pt x="9095459" y="7066252"/>
                    </a:cubicBezTo>
                    <a:cubicBezTo>
                      <a:pt x="2547822" y="7074386"/>
                      <a:pt x="304023" y="7087086"/>
                      <a:pt x="304023" y="7087086"/>
                    </a:cubicBezTo>
                    <a:cubicBezTo>
                      <a:pt x="132548" y="7087086"/>
                      <a:pt x="4213" y="6986016"/>
                      <a:pt x="8532" y="6783470"/>
                    </a:cubicBezTo>
                    <a:cubicBezTo>
                      <a:pt x="8532" y="6783470"/>
                      <a:pt x="9630" y="6284928"/>
                      <a:pt x="4815" y="1666310"/>
                    </a:cubicBezTo>
                    <a:cubicBezTo>
                      <a:pt x="0" y="663668"/>
                      <a:pt x="25592" y="330596"/>
                      <a:pt x="25592" y="330596"/>
                    </a:cubicBezTo>
                    <a:cubicBezTo>
                      <a:pt x="27224" y="150571"/>
                      <a:pt x="143504" y="16918"/>
                      <a:pt x="278431" y="16918"/>
                    </a:cubicBezTo>
                    <a:close/>
                  </a:path>
                </a:pathLst>
              </a:custGeom>
              <a:solidFill>
                <a:srgbClr val="FFF3E4"/>
              </a:solidFill>
            </p:spPr>
            <p:txBody>
              <a:bodyPr/>
              <a:lstStyle/>
              <a:p>
                <a:endParaRPr lang="en-US"/>
              </a:p>
            </p:txBody>
          </p:sp>
        </p:grpSp>
      </p:grpSp>
      <p:grpSp>
        <p:nvGrpSpPr>
          <p:cNvPr id="8" name="Group 8"/>
          <p:cNvGrpSpPr/>
          <p:nvPr/>
        </p:nvGrpSpPr>
        <p:grpSpPr>
          <a:xfrm>
            <a:off x="6428975" y="437947"/>
            <a:ext cx="4750279" cy="4474027"/>
            <a:chOff x="0" y="0"/>
            <a:chExt cx="9500559" cy="8948055"/>
          </a:xfrm>
        </p:grpSpPr>
        <p:pic>
          <p:nvPicPr>
            <p:cNvPr id="9" name="Picture 9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rcRect t="137" b="137"/>
            <a:stretch>
              <a:fillRect/>
            </a:stretch>
          </p:blipFill>
          <p:spPr>
            <a:xfrm>
              <a:off x="0" y="0"/>
              <a:ext cx="9500559" cy="8948055"/>
            </a:xfrm>
            <a:prstGeom prst="rect">
              <a:avLst/>
            </a:prstGeom>
          </p:spPr>
        </p:pic>
        <p:sp>
          <p:nvSpPr>
            <p:cNvPr id="10" name="TextBox 10"/>
            <p:cNvSpPr txBox="1"/>
            <p:nvPr/>
          </p:nvSpPr>
          <p:spPr>
            <a:xfrm>
              <a:off x="2347988" y="2251078"/>
              <a:ext cx="6931975" cy="243592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defTabSz="609630">
                <a:lnSpc>
                  <a:spcPts val="5120"/>
                </a:lnSpc>
              </a:pPr>
              <a:r>
                <a:rPr lang="en-US" sz="3200" dirty="0" err="1">
                  <a:solidFill>
                    <a:srgbClr val="000000"/>
                  </a:solidFill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Đôi</a:t>
              </a:r>
              <a:r>
                <a:rPr lang="en-US" sz="3200" dirty="0">
                  <a:solidFill>
                    <a:srgbClr val="000000"/>
                  </a:solidFill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 </a:t>
              </a:r>
              <a:r>
                <a:rPr lang="en-US" sz="3200" dirty="0" err="1">
                  <a:solidFill>
                    <a:srgbClr val="000000"/>
                  </a:solidFill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bạn</a:t>
              </a:r>
              <a:r>
                <a:rPr lang="en-US" sz="3200" dirty="0">
                  <a:solidFill>
                    <a:srgbClr val="000000"/>
                  </a:solidFill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 </a:t>
              </a:r>
              <a:r>
                <a:rPr lang="en-US" sz="3200" dirty="0" err="1">
                  <a:solidFill>
                    <a:srgbClr val="000000"/>
                  </a:solidFill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trong</a:t>
              </a:r>
              <a:r>
                <a:rPr lang="en-US" sz="3200" dirty="0">
                  <a:solidFill>
                    <a:srgbClr val="000000"/>
                  </a:solidFill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 </a:t>
              </a:r>
              <a:r>
                <a:rPr lang="en-US" sz="3200" dirty="0" err="1">
                  <a:solidFill>
                    <a:srgbClr val="000000"/>
                  </a:solidFill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câu</a:t>
              </a:r>
              <a:r>
                <a:rPr lang="en-US" sz="3200" dirty="0">
                  <a:solidFill>
                    <a:srgbClr val="000000"/>
                  </a:solidFill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 </a:t>
              </a:r>
              <a:r>
                <a:rPr lang="en-US" sz="3200" dirty="0" err="1">
                  <a:solidFill>
                    <a:srgbClr val="000000"/>
                  </a:solidFill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chuyện</a:t>
              </a:r>
              <a:r>
                <a:rPr lang="en-US" sz="3200" dirty="0">
                  <a:solidFill>
                    <a:srgbClr val="000000"/>
                  </a:solidFill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 </a:t>
              </a:r>
              <a:r>
                <a:rPr lang="en-US" sz="3200" dirty="0" err="1">
                  <a:solidFill>
                    <a:srgbClr val="000000"/>
                  </a:solidFill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là</a:t>
              </a:r>
              <a:r>
                <a:rPr lang="en-US" sz="3200" dirty="0">
                  <a:solidFill>
                    <a:srgbClr val="000000"/>
                  </a:solidFill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 ai?</a:t>
              </a:r>
            </a:p>
          </p:txBody>
        </p:sp>
      </p:grpSp>
      <p:pic>
        <p:nvPicPr>
          <p:cNvPr id="37" name="Picture 3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 rot="807991">
            <a:off x="8732149" y="4404564"/>
            <a:ext cx="1207626" cy="1848653"/>
          </a:xfrm>
          <a:prstGeom prst="rect">
            <a:avLst/>
          </a:prstGeom>
        </p:spPr>
      </p:pic>
      <p:pic>
        <p:nvPicPr>
          <p:cNvPr id="38" name="Picture 3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>
            <a:fillRect/>
          </a:stretch>
        </p:blipFill>
        <p:spPr>
          <a:xfrm>
            <a:off x="10207536" y="3960839"/>
            <a:ext cx="1430827" cy="1770291"/>
          </a:xfrm>
          <a:prstGeom prst="rect">
            <a:avLst/>
          </a:prstGeom>
        </p:spPr>
      </p:pic>
      <p:sp>
        <p:nvSpPr>
          <p:cNvPr id="39" name="Rectangle 38">
            <a:extLst>
              <a:ext uri="{FF2B5EF4-FFF2-40B4-BE49-F238E27FC236}">
                <a16:creationId xmlns:a16="http://schemas.microsoft.com/office/drawing/2014/main" id="{A025DCF1-6E55-4D31-9B91-CCA96FEF9F69}"/>
              </a:ext>
            </a:extLst>
          </p:cNvPr>
          <p:cNvSpPr/>
          <p:nvPr/>
        </p:nvSpPr>
        <p:spPr>
          <a:xfrm>
            <a:off x="1213022" y="926479"/>
            <a:ext cx="336614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b="1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Cùng</a:t>
            </a: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altLang="zh-CN" sz="4000" b="1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tìm</a:t>
            </a: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altLang="zh-CN" sz="4000" b="1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hiểu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pic>
        <p:nvPicPr>
          <p:cNvPr id="40" name="Picture 39">
            <a:extLst>
              <a:ext uri="{FF2B5EF4-FFF2-40B4-BE49-F238E27FC236}">
                <a16:creationId xmlns:a16="http://schemas.microsoft.com/office/drawing/2014/main" id="{8C0EA909-4538-4301-A057-D250655E03A0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16200000">
            <a:off x="576233" y="914842"/>
            <a:ext cx="707886" cy="707886"/>
          </a:xfrm>
          <a:prstGeom prst="rect">
            <a:avLst/>
          </a:prstGeom>
        </p:spPr>
      </p:pic>
      <p:grpSp>
        <p:nvGrpSpPr>
          <p:cNvPr id="41" name="PA_库_组合 5">
            <a:extLst>
              <a:ext uri="{FF2B5EF4-FFF2-40B4-BE49-F238E27FC236}">
                <a16:creationId xmlns:a16="http://schemas.microsoft.com/office/drawing/2014/main" id="{811A9972-1C86-4AF7-A322-8543B4A3D4B7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6850201" y="1558962"/>
            <a:ext cx="587835" cy="733599"/>
            <a:chOff x="1836100" y="2332000"/>
            <a:chExt cx="1572829" cy="895643"/>
          </a:xfrm>
        </p:grpSpPr>
        <p:sp>
          <p:nvSpPr>
            <p:cNvPr id="42" name="任意多边形 10">
              <a:extLst>
                <a:ext uri="{FF2B5EF4-FFF2-40B4-BE49-F238E27FC236}">
                  <a16:creationId xmlns:a16="http://schemas.microsoft.com/office/drawing/2014/main" id="{83BFD2C8-50C1-413A-9148-181D6679F45E}"/>
                </a:ext>
              </a:extLst>
            </p:cNvPr>
            <p:cNvSpPr/>
            <p:nvPr/>
          </p:nvSpPr>
          <p:spPr>
            <a:xfrm>
              <a:off x="1886559" y="2454748"/>
              <a:ext cx="1522370" cy="697312"/>
            </a:xfrm>
            <a:custGeom>
              <a:avLst/>
              <a:gdLst>
                <a:gd name="connsiteX0" fmla="*/ 322139 w 2227747"/>
                <a:gd name="connsiteY0" fmla="*/ 93920 h 873265"/>
                <a:gd name="connsiteX1" fmla="*/ 1892756 w 2227747"/>
                <a:gd name="connsiteY1" fmla="*/ 61647 h 873265"/>
                <a:gd name="connsiteX2" fmla="*/ 2086393 w 2227747"/>
                <a:gd name="connsiteY2" fmla="*/ 803924 h 873265"/>
                <a:gd name="connsiteX3" fmla="*/ 193048 w 2227747"/>
                <a:gd name="connsiteY3" fmla="*/ 760894 h 873265"/>
                <a:gd name="connsiteX4" fmla="*/ 160775 w 2227747"/>
                <a:gd name="connsiteY4" fmla="*/ 93920 h 873265"/>
                <a:gd name="connsiteX0" fmla="*/ 231302 w 2136910"/>
                <a:gd name="connsiteY0" fmla="*/ 93920 h 850131"/>
                <a:gd name="connsiteX1" fmla="*/ 1801919 w 2136910"/>
                <a:gd name="connsiteY1" fmla="*/ 61647 h 850131"/>
                <a:gd name="connsiteX2" fmla="*/ 1995556 w 2136910"/>
                <a:gd name="connsiteY2" fmla="*/ 803924 h 850131"/>
                <a:gd name="connsiteX3" fmla="*/ 102211 w 2136910"/>
                <a:gd name="connsiteY3" fmla="*/ 760894 h 850131"/>
                <a:gd name="connsiteX4" fmla="*/ 69938 w 2136910"/>
                <a:gd name="connsiteY4" fmla="*/ 93920 h 850131"/>
                <a:gd name="connsiteX0" fmla="*/ 231302 w 2027630"/>
                <a:gd name="connsiteY0" fmla="*/ 93920 h 813269"/>
                <a:gd name="connsiteX1" fmla="*/ 1801919 w 2027630"/>
                <a:gd name="connsiteY1" fmla="*/ 61647 h 813269"/>
                <a:gd name="connsiteX2" fmla="*/ 1995556 w 2027630"/>
                <a:gd name="connsiteY2" fmla="*/ 803924 h 813269"/>
                <a:gd name="connsiteX3" fmla="*/ 102211 w 2027630"/>
                <a:gd name="connsiteY3" fmla="*/ 760894 h 813269"/>
                <a:gd name="connsiteX4" fmla="*/ 69938 w 2027630"/>
                <a:gd name="connsiteY4" fmla="*/ 93920 h 813269"/>
                <a:gd name="connsiteX0" fmla="*/ 316247 w 2059225"/>
                <a:gd name="connsiteY0" fmla="*/ 93133 h 831662"/>
                <a:gd name="connsiteX1" fmla="*/ 1886864 w 2059225"/>
                <a:gd name="connsiteY1" fmla="*/ 60860 h 831662"/>
                <a:gd name="connsiteX2" fmla="*/ 1994440 w 2059225"/>
                <a:gd name="connsiteY2" fmla="*/ 792379 h 831662"/>
                <a:gd name="connsiteX3" fmla="*/ 187156 w 2059225"/>
                <a:gd name="connsiteY3" fmla="*/ 760107 h 831662"/>
                <a:gd name="connsiteX4" fmla="*/ 154883 w 2059225"/>
                <a:gd name="connsiteY4" fmla="*/ 93133 h 831662"/>
                <a:gd name="connsiteX0" fmla="*/ 316247 w 2006487"/>
                <a:gd name="connsiteY0" fmla="*/ 60598 h 799127"/>
                <a:gd name="connsiteX1" fmla="*/ 1886864 w 2006487"/>
                <a:gd name="connsiteY1" fmla="*/ 28325 h 799127"/>
                <a:gd name="connsiteX2" fmla="*/ 1994440 w 2006487"/>
                <a:gd name="connsiteY2" fmla="*/ 759844 h 799127"/>
                <a:gd name="connsiteX3" fmla="*/ 187156 w 2006487"/>
                <a:gd name="connsiteY3" fmla="*/ 727572 h 799127"/>
                <a:gd name="connsiteX4" fmla="*/ 154883 w 2006487"/>
                <a:gd name="connsiteY4" fmla="*/ 60598 h 799127"/>
                <a:gd name="connsiteX0" fmla="*/ 235854 w 1926094"/>
                <a:gd name="connsiteY0" fmla="*/ 60598 h 786834"/>
                <a:gd name="connsiteX1" fmla="*/ 1806471 w 1926094"/>
                <a:gd name="connsiteY1" fmla="*/ 28325 h 786834"/>
                <a:gd name="connsiteX2" fmla="*/ 1914047 w 1926094"/>
                <a:gd name="connsiteY2" fmla="*/ 759844 h 786834"/>
                <a:gd name="connsiteX3" fmla="*/ 106763 w 1926094"/>
                <a:gd name="connsiteY3" fmla="*/ 727572 h 786834"/>
                <a:gd name="connsiteX4" fmla="*/ 74490 w 1926094"/>
                <a:gd name="connsiteY4" fmla="*/ 60598 h 786834"/>
                <a:gd name="connsiteX0" fmla="*/ 189613 w 1879853"/>
                <a:gd name="connsiteY0" fmla="*/ 60598 h 786834"/>
                <a:gd name="connsiteX1" fmla="*/ 1760230 w 1879853"/>
                <a:gd name="connsiteY1" fmla="*/ 28325 h 786834"/>
                <a:gd name="connsiteX2" fmla="*/ 1867806 w 1879853"/>
                <a:gd name="connsiteY2" fmla="*/ 759844 h 786834"/>
                <a:gd name="connsiteX3" fmla="*/ 60522 w 1879853"/>
                <a:gd name="connsiteY3" fmla="*/ 727572 h 786834"/>
                <a:gd name="connsiteX4" fmla="*/ 28249 w 1879853"/>
                <a:gd name="connsiteY4" fmla="*/ 60598 h 786834"/>
                <a:gd name="connsiteX0" fmla="*/ 920229 w 1891187"/>
                <a:gd name="connsiteY0" fmla="*/ 80158 h 828882"/>
                <a:gd name="connsiteX1" fmla="*/ 1760230 w 1891187"/>
                <a:gd name="connsiteY1" fmla="*/ 70373 h 828882"/>
                <a:gd name="connsiteX2" fmla="*/ 1867806 w 1891187"/>
                <a:gd name="connsiteY2" fmla="*/ 801892 h 828882"/>
                <a:gd name="connsiteX3" fmla="*/ 60522 w 1891187"/>
                <a:gd name="connsiteY3" fmla="*/ 769620 h 828882"/>
                <a:gd name="connsiteX4" fmla="*/ 28249 w 1891187"/>
                <a:gd name="connsiteY4" fmla="*/ 102646 h 828882"/>
                <a:gd name="connsiteX0" fmla="*/ 953754 w 2038657"/>
                <a:gd name="connsiteY0" fmla="*/ 80158 h 875087"/>
                <a:gd name="connsiteX1" fmla="*/ 1793755 w 2038657"/>
                <a:gd name="connsiteY1" fmla="*/ 70373 h 875087"/>
                <a:gd name="connsiteX2" fmla="*/ 1901331 w 2038657"/>
                <a:gd name="connsiteY2" fmla="*/ 801892 h 875087"/>
                <a:gd name="connsiteX3" fmla="*/ 37845 w 2038657"/>
                <a:gd name="connsiteY3" fmla="*/ 792108 h 875087"/>
                <a:gd name="connsiteX4" fmla="*/ 61774 w 2038657"/>
                <a:gd name="connsiteY4" fmla="*/ 102646 h 875087"/>
                <a:gd name="connsiteX0" fmla="*/ 984916 w 2069819"/>
                <a:gd name="connsiteY0" fmla="*/ 80158 h 887366"/>
                <a:gd name="connsiteX1" fmla="*/ 1824917 w 2069819"/>
                <a:gd name="connsiteY1" fmla="*/ 70373 h 887366"/>
                <a:gd name="connsiteX2" fmla="*/ 1932493 w 2069819"/>
                <a:gd name="connsiteY2" fmla="*/ 801892 h 887366"/>
                <a:gd name="connsiteX3" fmla="*/ 69007 w 2069819"/>
                <a:gd name="connsiteY3" fmla="*/ 792108 h 887366"/>
                <a:gd name="connsiteX4" fmla="*/ 389999 w 2069819"/>
                <a:gd name="connsiteY4" fmla="*/ 80159 h 887366"/>
                <a:gd name="connsiteX0" fmla="*/ 1007612 w 2092515"/>
                <a:gd name="connsiteY0" fmla="*/ 80158 h 887365"/>
                <a:gd name="connsiteX1" fmla="*/ 1847613 w 2092515"/>
                <a:gd name="connsiteY1" fmla="*/ 70373 h 887365"/>
                <a:gd name="connsiteX2" fmla="*/ 1955189 w 2092515"/>
                <a:gd name="connsiteY2" fmla="*/ 801892 h 887365"/>
                <a:gd name="connsiteX3" fmla="*/ 91703 w 2092515"/>
                <a:gd name="connsiteY3" fmla="*/ 792108 h 887365"/>
                <a:gd name="connsiteX4" fmla="*/ 412695 w 2092515"/>
                <a:gd name="connsiteY4" fmla="*/ 80159 h 887365"/>
                <a:gd name="connsiteX0" fmla="*/ 1087979 w 2172882"/>
                <a:gd name="connsiteY0" fmla="*/ 80158 h 865313"/>
                <a:gd name="connsiteX1" fmla="*/ 1927980 w 2172882"/>
                <a:gd name="connsiteY1" fmla="*/ 70373 h 865313"/>
                <a:gd name="connsiteX2" fmla="*/ 2035556 w 2172882"/>
                <a:gd name="connsiteY2" fmla="*/ 801892 h 865313"/>
                <a:gd name="connsiteX3" fmla="*/ 172070 w 2172882"/>
                <a:gd name="connsiteY3" fmla="*/ 792108 h 865313"/>
                <a:gd name="connsiteX4" fmla="*/ 244170 w 2172882"/>
                <a:gd name="connsiteY4" fmla="*/ 492446 h 865313"/>
                <a:gd name="connsiteX0" fmla="*/ 1043749 w 2128652"/>
                <a:gd name="connsiteY0" fmla="*/ 80158 h 865313"/>
                <a:gd name="connsiteX1" fmla="*/ 1883750 w 2128652"/>
                <a:gd name="connsiteY1" fmla="*/ 70373 h 865313"/>
                <a:gd name="connsiteX2" fmla="*/ 1991326 w 2128652"/>
                <a:gd name="connsiteY2" fmla="*/ 801892 h 865313"/>
                <a:gd name="connsiteX3" fmla="*/ 127840 w 2128652"/>
                <a:gd name="connsiteY3" fmla="*/ 792108 h 865313"/>
                <a:gd name="connsiteX4" fmla="*/ 199940 w 2128652"/>
                <a:gd name="connsiteY4" fmla="*/ 492446 h 865313"/>
                <a:gd name="connsiteX0" fmla="*/ 1078008 w 2162911"/>
                <a:gd name="connsiteY0" fmla="*/ 80158 h 865313"/>
                <a:gd name="connsiteX1" fmla="*/ 1918009 w 2162911"/>
                <a:gd name="connsiteY1" fmla="*/ 70373 h 865313"/>
                <a:gd name="connsiteX2" fmla="*/ 2025585 w 2162911"/>
                <a:gd name="connsiteY2" fmla="*/ 801892 h 865313"/>
                <a:gd name="connsiteX3" fmla="*/ 162099 w 2162911"/>
                <a:gd name="connsiteY3" fmla="*/ 792108 h 865313"/>
                <a:gd name="connsiteX4" fmla="*/ 137854 w 2162911"/>
                <a:gd name="connsiteY4" fmla="*/ 492446 h 865313"/>
                <a:gd name="connsiteX0" fmla="*/ 1042572 w 2127475"/>
                <a:gd name="connsiteY0" fmla="*/ 80158 h 865313"/>
                <a:gd name="connsiteX1" fmla="*/ 1882573 w 2127475"/>
                <a:gd name="connsiteY1" fmla="*/ 70373 h 865313"/>
                <a:gd name="connsiteX2" fmla="*/ 1990149 w 2127475"/>
                <a:gd name="connsiteY2" fmla="*/ 801892 h 865313"/>
                <a:gd name="connsiteX3" fmla="*/ 126663 w 2127475"/>
                <a:gd name="connsiteY3" fmla="*/ 792108 h 865313"/>
                <a:gd name="connsiteX4" fmla="*/ 102418 w 2127475"/>
                <a:gd name="connsiteY4" fmla="*/ 492446 h 865313"/>
                <a:gd name="connsiteX0" fmla="*/ 971813 w 2049582"/>
                <a:gd name="connsiteY0" fmla="*/ 80158 h 878885"/>
                <a:gd name="connsiteX1" fmla="*/ 1811814 w 2049582"/>
                <a:gd name="connsiteY1" fmla="*/ 70373 h 878885"/>
                <a:gd name="connsiteX2" fmla="*/ 1919390 w 2049582"/>
                <a:gd name="connsiteY2" fmla="*/ 801892 h 878885"/>
                <a:gd name="connsiteX3" fmla="*/ 152249 w 2049582"/>
                <a:gd name="connsiteY3" fmla="*/ 822093 h 878885"/>
                <a:gd name="connsiteX4" fmla="*/ 31659 w 2049582"/>
                <a:gd name="connsiteY4" fmla="*/ 492446 h 878885"/>
                <a:gd name="connsiteX0" fmla="*/ 1009140 w 2086909"/>
                <a:gd name="connsiteY0" fmla="*/ 80158 h 878885"/>
                <a:gd name="connsiteX1" fmla="*/ 1849141 w 2086909"/>
                <a:gd name="connsiteY1" fmla="*/ 70373 h 878885"/>
                <a:gd name="connsiteX2" fmla="*/ 1956717 w 2086909"/>
                <a:gd name="connsiteY2" fmla="*/ 801892 h 878885"/>
                <a:gd name="connsiteX3" fmla="*/ 189576 w 2086909"/>
                <a:gd name="connsiteY3" fmla="*/ 822093 h 878885"/>
                <a:gd name="connsiteX4" fmla="*/ 68986 w 2086909"/>
                <a:gd name="connsiteY4" fmla="*/ 492446 h 878885"/>
                <a:gd name="connsiteX0" fmla="*/ 1041174 w 2118943"/>
                <a:gd name="connsiteY0" fmla="*/ 80158 h 872392"/>
                <a:gd name="connsiteX1" fmla="*/ 1881175 w 2118943"/>
                <a:gd name="connsiteY1" fmla="*/ 70373 h 872392"/>
                <a:gd name="connsiteX2" fmla="*/ 1988751 w 2118943"/>
                <a:gd name="connsiteY2" fmla="*/ 801892 h 872392"/>
                <a:gd name="connsiteX3" fmla="*/ 221610 w 2118943"/>
                <a:gd name="connsiteY3" fmla="*/ 822093 h 872392"/>
                <a:gd name="connsiteX4" fmla="*/ 44818 w 2118943"/>
                <a:gd name="connsiteY4" fmla="*/ 612383 h 872392"/>
                <a:gd name="connsiteX0" fmla="*/ 1010281 w 2088050"/>
                <a:gd name="connsiteY0" fmla="*/ 80158 h 872392"/>
                <a:gd name="connsiteX1" fmla="*/ 1850282 w 2088050"/>
                <a:gd name="connsiteY1" fmla="*/ 70373 h 872392"/>
                <a:gd name="connsiteX2" fmla="*/ 1957858 w 2088050"/>
                <a:gd name="connsiteY2" fmla="*/ 801892 h 872392"/>
                <a:gd name="connsiteX3" fmla="*/ 190717 w 2088050"/>
                <a:gd name="connsiteY3" fmla="*/ 822093 h 872392"/>
                <a:gd name="connsiteX4" fmla="*/ 13925 w 2088050"/>
                <a:gd name="connsiteY4" fmla="*/ 612383 h 872392"/>
                <a:gd name="connsiteX0" fmla="*/ 1010281 w 2088050"/>
                <a:gd name="connsiteY0" fmla="*/ 80158 h 872392"/>
                <a:gd name="connsiteX1" fmla="*/ 1850282 w 2088050"/>
                <a:gd name="connsiteY1" fmla="*/ 70373 h 872392"/>
                <a:gd name="connsiteX2" fmla="*/ 1957858 w 2088050"/>
                <a:gd name="connsiteY2" fmla="*/ 801892 h 872392"/>
                <a:gd name="connsiteX3" fmla="*/ 190717 w 2088050"/>
                <a:gd name="connsiteY3" fmla="*/ 822093 h 872392"/>
                <a:gd name="connsiteX4" fmla="*/ 13925 w 2088050"/>
                <a:gd name="connsiteY4" fmla="*/ 612383 h 872392"/>
                <a:gd name="connsiteX0" fmla="*/ 996356 w 2074125"/>
                <a:gd name="connsiteY0" fmla="*/ 80158 h 861823"/>
                <a:gd name="connsiteX1" fmla="*/ 1836357 w 2074125"/>
                <a:gd name="connsiteY1" fmla="*/ 70373 h 861823"/>
                <a:gd name="connsiteX2" fmla="*/ 1943933 w 2074125"/>
                <a:gd name="connsiteY2" fmla="*/ 801892 h 861823"/>
                <a:gd name="connsiteX3" fmla="*/ 176792 w 2074125"/>
                <a:gd name="connsiteY3" fmla="*/ 822093 h 861823"/>
                <a:gd name="connsiteX4" fmla="*/ 0 w 2074125"/>
                <a:gd name="connsiteY4" fmla="*/ 612383 h 861823"/>
                <a:gd name="connsiteX0" fmla="*/ 996356 w 1970804"/>
                <a:gd name="connsiteY0" fmla="*/ 80158 h 823168"/>
                <a:gd name="connsiteX1" fmla="*/ 1836357 w 1970804"/>
                <a:gd name="connsiteY1" fmla="*/ 70373 h 823168"/>
                <a:gd name="connsiteX2" fmla="*/ 1943933 w 1970804"/>
                <a:gd name="connsiteY2" fmla="*/ 801892 h 823168"/>
                <a:gd name="connsiteX3" fmla="*/ 176792 w 1970804"/>
                <a:gd name="connsiteY3" fmla="*/ 822093 h 823168"/>
                <a:gd name="connsiteX4" fmla="*/ 0 w 1970804"/>
                <a:gd name="connsiteY4" fmla="*/ 612383 h 823168"/>
                <a:gd name="connsiteX0" fmla="*/ 1010802 w 1991303"/>
                <a:gd name="connsiteY0" fmla="*/ 81745 h 843471"/>
                <a:gd name="connsiteX1" fmla="*/ 1850803 w 1991303"/>
                <a:gd name="connsiteY1" fmla="*/ 71960 h 843471"/>
                <a:gd name="connsiteX2" fmla="*/ 1966407 w 1991303"/>
                <a:gd name="connsiteY2" fmla="*/ 825967 h 843471"/>
                <a:gd name="connsiteX3" fmla="*/ 191238 w 1991303"/>
                <a:gd name="connsiteY3" fmla="*/ 823680 h 843471"/>
                <a:gd name="connsiteX4" fmla="*/ 14446 w 1991303"/>
                <a:gd name="connsiteY4" fmla="*/ 613970 h 843471"/>
                <a:gd name="connsiteX0" fmla="*/ 1009760 w 1978344"/>
                <a:gd name="connsiteY0" fmla="*/ 81745 h 843471"/>
                <a:gd name="connsiteX1" fmla="*/ 1849761 w 1978344"/>
                <a:gd name="connsiteY1" fmla="*/ 71960 h 843471"/>
                <a:gd name="connsiteX2" fmla="*/ 1949307 w 1978344"/>
                <a:gd name="connsiteY2" fmla="*/ 825967 h 843471"/>
                <a:gd name="connsiteX3" fmla="*/ 190196 w 1978344"/>
                <a:gd name="connsiteY3" fmla="*/ 823680 h 843471"/>
                <a:gd name="connsiteX4" fmla="*/ 13404 w 1978344"/>
                <a:gd name="connsiteY4" fmla="*/ 613970 h 843471"/>
                <a:gd name="connsiteX0" fmla="*/ 996356 w 1964940"/>
                <a:gd name="connsiteY0" fmla="*/ 81745 h 840320"/>
                <a:gd name="connsiteX1" fmla="*/ 1836357 w 1964940"/>
                <a:gd name="connsiteY1" fmla="*/ 71960 h 840320"/>
                <a:gd name="connsiteX2" fmla="*/ 1935903 w 1964940"/>
                <a:gd name="connsiteY2" fmla="*/ 825967 h 840320"/>
                <a:gd name="connsiteX3" fmla="*/ 176792 w 1964940"/>
                <a:gd name="connsiteY3" fmla="*/ 823680 h 840320"/>
                <a:gd name="connsiteX4" fmla="*/ 0 w 1964940"/>
                <a:gd name="connsiteY4" fmla="*/ 613970 h 840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64940" h="840320">
                  <a:moveTo>
                    <a:pt x="996356" y="81745"/>
                  </a:moveTo>
                  <a:cubicBezTo>
                    <a:pt x="1634643" y="6441"/>
                    <a:pt x="1679766" y="-52077"/>
                    <a:pt x="1836357" y="71960"/>
                  </a:cubicBezTo>
                  <a:cubicBezTo>
                    <a:pt x="1992948" y="195997"/>
                    <a:pt x="1979663" y="813122"/>
                    <a:pt x="1935903" y="825967"/>
                  </a:cubicBezTo>
                  <a:cubicBezTo>
                    <a:pt x="1892143" y="838812"/>
                    <a:pt x="282666" y="851518"/>
                    <a:pt x="176792" y="823680"/>
                  </a:cubicBezTo>
                  <a:cubicBezTo>
                    <a:pt x="70918" y="795842"/>
                    <a:pt x="51561" y="817904"/>
                    <a:pt x="0" y="613970"/>
                  </a:cubicBezTo>
                </a:path>
              </a:pathLst>
            </a:custGeom>
            <a:pattFill prst="wdDnDiag">
              <a:fgClr>
                <a:srgbClr val="F59C1F"/>
              </a:fgClr>
              <a:bgClr>
                <a:schemeClr val="bg1"/>
              </a:bgClr>
            </a:pattFill>
            <a:ln w="25400" cap="rnd">
              <a:solidFill>
                <a:srgbClr val="F59C1F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endParaRPr>
            </a:p>
          </p:txBody>
        </p:sp>
        <p:sp>
          <p:nvSpPr>
            <p:cNvPr id="43" name="任意多边形 11">
              <a:extLst>
                <a:ext uri="{FF2B5EF4-FFF2-40B4-BE49-F238E27FC236}">
                  <a16:creationId xmlns:a16="http://schemas.microsoft.com/office/drawing/2014/main" id="{BC34A3F0-6212-403C-A03A-CEFA9C810622}"/>
                </a:ext>
              </a:extLst>
            </p:cNvPr>
            <p:cNvSpPr/>
            <p:nvPr/>
          </p:nvSpPr>
          <p:spPr>
            <a:xfrm>
              <a:off x="1836100" y="2454748"/>
              <a:ext cx="1456448" cy="652929"/>
            </a:xfrm>
            <a:custGeom>
              <a:avLst/>
              <a:gdLst>
                <a:gd name="connsiteX0" fmla="*/ 322139 w 2227747"/>
                <a:gd name="connsiteY0" fmla="*/ 93920 h 873265"/>
                <a:gd name="connsiteX1" fmla="*/ 1892756 w 2227747"/>
                <a:gd name="connsiteY1" fmla="*/ 61647 h 873265"/>
                <a:gd name="connsiteX2" fmla="*/ 2086393 w 2227747"/>
                <a:gd name="connsiteY2" fmla="*/ 803924 h 873265"/>
                <a:gd name="connsiteX3" fmla="*/ 193048 w 2227747"/>
                <a:gd name="connsiteY3" fmla="*/ 760894 h 873265"/>
                <a:gd name="connsiteX4" fmla="*/ 160775 w 2227747"/>
                <a:gd name="connsiteY4" fmla="*/ 93920 h 873265"/>
                <a:gd name="connsiteX0" fmla="*/ 231302 w 2136910"/>
                <a:gd name="connsiteY0" fmla="*/ 93920 h 850131"/>
                <a:gd name="connsiteX1" fmla="*/ 1801919 w 2136910"/>
                <a:gd name="connsiteY1" fmla="*/ 61647 h 850131"/>
                <a:gd name="connsiteX2" fmla="*/ 1995556 w 2136910"/>
                <a:gd name="connsiteY2" fmla="*/ 803924 h 850131"/>
                <a:gd name="connsiteX3" fmla="*/ 102211 w 2136910"/>
                <a:gd name="connsiteY3" fmla="*/ 760894 h 850131"/>
                <a:gd name="connsiteX4" fmla="*/ 69938 w 2136910"/>
                <a:gd name="connsiteY4" fmla="*/ 93920 h 850131"/>
                <a:gd name="connsiteX0" fmla="*/ 231302 w 2027630"/>
                <a:gd name="connsiteY0" fmla="*/ 93920 h 813269"/>
                <a:gd name="connsiteX1" fmla="*/ 1801919 w 2027630"/>
                <a:gd name="connsiteY1" fmla="*/ 61647 h 813269"/>
                <a:gd name="connsiteX2" fmla="*/ 1995556 w 2027630"/>
                <a:gd name="connsiteY2" fmla="*/ 803924 h 813269"/>
                <a:gd name="connsiteX3" fmla="*/ 102211 w 2027630"/>
                <a:gd name="connsiteY3" fmla="*/ 760894 h 813269"/>
                <a:gd name="connsiteX4" fmla="*/ 69938 w 2027630"/>
                <a:gd name="connsiteY4" fmla="*/ 93920 h 813269"/>
                <a:gd name="connsiteX0" fmla="*/ 316247 w 2059225"/>
                <a:gd name="connsiteY0" fmla="*/ 93133 h 831662"/>
                <a:gd name="connsiteX1" fmla="*/ 1886864 w 2059225"/>
                <a:gd name="connsiteY1" fmla="*/ 60860 h 831662"/>
                <a:gd name="connsiteX2" fmla="*/ 1994440 w 2059225"/>
                <a:gd name="connsiteY2" fmla="*/ 792379 h 831662"/>
                <a:gd name="connsiteX3" fmla="*/ 187156 w 2059225"/>
                <a:gd name="connsiteY3" fmla="*/ 760107 h 831662"/>
                <a:gd name="connsiteX4" fmla="*/ 154883 w 2059225"/>
                <a:gd name="connsiteY4" fmla="*/ 93133 h 831662"/>
                <a:gd name="connsiteX0" fmla="*/ 316247 w 2006487"/>
                <a:gd name="connsiteY0" fmla="*/ 60598 h 799127"/>
                <a:gd name="connsiteX1" fmla="*/ 1886864 w 2006487"/>
                <a:gd name="connsiteY1" fmla="*/ 28325 h 799127"/>
                <a:gd name="connsiteX2" fmla="*/ 1994440 w 2006487"/>
                <a:gd name="connsiteY2" fmla="*/ 759844 h 799127"/>
                <a:gd name="connsiteX3" fmla="*/ 187156 w 2006487"/>
                <a:gd name="connsiteY3" fmla="*/ 727572 h 799127"/>
                <a:gd name="connsiteX4" fmla="*/ 154883 w 2006487"/>
                <a:gd name="connsiteY4" fmla="*/ 60598 h 799127"/>
                <a:gd name="connsiteX0" fmla="*/ 235854 w 1926094"/>
                <a:gd name="connsiteY0" fmla="*/ 60598 h 786834"/>
                <a:gd name="connsiteX1" fmla="*/ 1806471 w 1926094"/>
                <a:gd name="connsiteY1" fmla="*/ 28325 h 786834"/>
                <a:gd name="connsiteX2" fmla="*/ 1914047 w 1926094"/>
                <a:gd name="connsiteY2" fmla="*/ 759844 h 786834"/>
                <a:gd name="connsiteX3" fmla="*/ 106763 w 1926094"/>
                <a:gd name="connsiteY3" fmla="*/ 727572 h 786834"/>
                <a:gd name="connsiteX4" fmla="*/ 74490 w 1926094"/>
                <a:gd name="connsiteY4" fmla="*/ 60598 h 786834"/>
                <a:gd name="connsiteX0" fmla="*/ 189613 w 1879853"/>
                <a:gd name="connsiteY0" fmla="*/ 60598 h 786834"/>
                <a:gd name="connsiteX1" fmla="*/ 1760230 w 1879853"/>
                <a:gd name="connsiteY1" fmla="*/ 28325 h 786834"/>
                <a:gd name="connsiteX2" fmla="*/ 1867806 w 1879853"/>
                <a:gd name="connsiteY2" fmla="*/ 759844 h 786834"/>
                <a:gd name="connsiteX3" fmla="*/ 60522 w 1879853"/>
                <a:gd name="connsiteY3" fmla="*/ 727572 h 786834"/>
                <a:gd name="connsiteX4" fmla="*/ 28249 w 1879853"/>
                <a:gd name="connsiteY4" fmla="*/ 60598 h 786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79853" h="786834">
                  <a:moveTo>
                    <a:pt x="189613" y="60598"/>
                  </a:moveTo>
                  <a:cubicBezTo>
                    <a:pt x="827900" y="-14706"/>
                    <a:pt x="1663411" y="-12912"/>
                    <a:pt x="1760230" y="28325"/>
                  </a:cubicBezTo>
                  <a:cubicBezTo>
                    <a:pt x="1857049" y="69562"/>
                    <a:pt x="1903665" y="729364"/>
                    <a:pt x="1867806" y="759844"/>
                  </a:cubicBezTo>
                  <a:cubicBezTo>
                    <a:pt x="1831947" y="790324"/>
                    <a:pt x="141204" y="811840"/>
                    <a:pt x="60522" y="727572"/>
                  </a:cubicBezTo>
                  <a:cubicBezTo>
                    <a:pt x="-20160" y="643304"/>
                    <a:pt x="-8507" y="399464"/>
                    <a:pt x="28249" y="60598"/>
                  </a:cubicBezTo>
                </a:path>
              </a:pathLst>
            </a:custGeom>
            <a:solidFill>
              <a:schemeClr val="bg1"/>
            </a:solidFill>
            <a:ln w="25400" cap="rnd">
              <a:solidFill>
                <a:srgbClr val="F59C1F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endParaRPr>
            </a:p>
          </p:txBody>
        </p:sp>
        <p:sp>
          <p:nvSpPr>
            <p:cNvPr id="44" name="文本框 12">
              <a:extLst>
                <a:ext uri="{FF2B5EF4-FFF2-40B4-BE49-F238E27FC236}">
                  <a16:creationId xmlns:a16="http://schemas.microsoft.com/office/drawing/2014/main" id="{D9478A40-DCE6-4FEE-9061-BC483228B868}"/>
                </a:ext>
              </a:extLst>
            </p:cNvPr>
            <p:cNvSpPr txBox="1"/>
            <p:nvPr/>
          </p:nvSpPr>
          <p:spPr>
            <a:xfrm>
              <a:off x="2222349" y="2332000"/>
              <a:ext cx="756775" cy="89564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2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F59C1F"/>
                  </a:solidFill>
                  <a:effectLst/>
                  <a:uLnTx/>
                  <a:uFillTx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a</a:t>
              </a:r>
            </a:p>
          </p:txBody>
        </p:sp>
      </p:grpSp>
      <p:sp>
        <p:nvSpPr>
          <p:cNvPr id="45" name="TextBox 44">
            <a:extLst>
              <a:ext uri="{FF2B5EF4-FFF2-40B4-BE49-F238E27FC236}">
                <a16:creationId xmlns:a16="http://schemas.microsoft.com/office/drawing/2014/main" id="{783FAB02-29DD-45BC-9D29-CAACD4B5206E}"/>
              </a:ext>
            </a:extLst>
          </p:cNvPr>
          <p:cNvSpPr txBox="1"/>
          <p:nvPr/>
        </p:nvSpPr>
        <p:spPr>
          <a:xfrm>
            <a:off x="1678139" y="3645656"/>
            <a:ext cx="570316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Đôi</a:t>
            </a:r>
            <a:r>
              <a:rPr lang="en-US" sz="36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6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bạn</a:t>
            </a:r>
            <a:r>
              <a:rPr lang="en-US" sz="36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6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trong</a:t>
            </a:r>
            <a:r>
              <a:rPr lang="en-US" sz="36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6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câu</a:t>
            </a:r>
            <a:r>
              <a:rPr lang="en-US" sz="36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6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chuyện</a:t>
            </a:r>
            <a:r>
              <a:rPr lang="en-US" sz="36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6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là</a:t>
            </a:r>
            <a:r>
              <a:rPr lang="en-US" sz="36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: </a:t>
            </a:r>
          </a:p>
          <a:p>
            <a:pPr algn="ctr"/>
            <a:r>
              <a:rPr lang="en-US" sz="36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Nai </a:t>
            </a:r>
            <a:r>
              <a:rPr lang="en-US" sz="36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và</a:t>
            </a:r>
            <a:r>
              <a:rPr lang="en-US" sz="36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6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hoẵng</a:t>
            </a:r>
            <a:r>
              <a:rPr lang="en-US" sz="36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Custom 1">
      <a:majorFont>
        <a:latin typeface="Arial-Rounded"/>
        <a:ea typeface="Arial-Rounded"/>
        <a:cs typeface=""/>
      </a:majorFont>
      <a:minorFont>
        <a:latin typeface="Arial-Rounded"/>
        <a:ea typeface="Arial-Rounded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End of the School Year by Slidesgo">
  <a:themeElements>
    <a:clrScheme name="Simple Light">
      <a:dk1>
        <a:srgbClr val="434343"/>
      </a:dk1>
      <a:lt1>
        <a:srgbClr val="FFFBEF"/>
      </a:lt1>
      <a:dk2>
        <a:srgbClr val="FFE466"/>
      </a:dk2>
      <a:lt2>
        <a:srgbClr val="FFAE24"/>
      </a:lt2>
      <a:accent1>
        <a:srgbClr val="F95858"/>
      </a:accent1>
      <a:accent2>
        <a:srgbClr val="8F357D"/>
      </a:accent2>
      <a:accent3>
        <a:srgbClr val="5295AF"/>
      </a:accent3>
      <a:accent4>
        <a:srgbClr val="65C1C9"/>
      </a:accent4>
      <a:accent5>
        <a:srgbClr val="9CE8D9"/>
      </a:accent5>
      <a:accent6>
        <a:srgbClr val="BFE8E0"/>
      </a:accent6>
      <a:hlink>
        <a:srgbClr val="434343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4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499</TotalTime>
  <Words>530</Words>
  <Application>Microsoft Office PowerPoint</Application>
  <PresentationFormat>Widescreen</PresentationFormat>
  <Paragraphs>73</Paragraphs>
  <Slides>18</Slides>
  <Notes>5</Notes>
  <HiddenSlides>0</HiddenSlides>
  <MMClips>2</MMClips>
  <ScaleCrop>false</ScaleCrop>
  <HeadingPairs>
    <vt:vector size="6" baseType="variant">
      <vt:variant>
        <vt:lpstr>Fonts Used</vt:lpstr>
      </vt:variant>
      <vt:variant>
        <vt:i4>13</vt:i4>
      </vt:variant>
      <vt:variant>
        <vt:lpstr>Theme</vt:lpstr>
      </vt:variant>
      <vt:variant>
        <vt:i4>6</vt:i4>
      </vt:variant>
      <vt:variant>
        <vt:lpstr>Slide Titles</vt:lpstr>
      </vt:variant>
      <vt:variant>
        <vt:i4>18</vt:i4>
      </vt:variant>
    </vt:vector>
  </HeadingPairs>
  <TitlesOfParts>
    <vt:vector size="37" baseType="lpstr">
      <vt:lpstr>等线</vt:lpstr>
      <vt:lpstr>Arial</vt:lpstr>
      <vt:lpstr>Arial Rounded MT Bold</vt:lpstr>
      <vt:lpstr>Arial-Rounded</vt:lpstr>
      <vt:lpstr>Bellota Text</vt:lpstr>
      <vt:lpstr>Calibri</vt:lpstr>
      <vt:lpstr>Cambria</vt:lpstr>
      <vt:lpstr>Coming Soon</vt:lpstr>
      <vt:lpstr>Didact Gothic</vt:lpstr>
      <vt:lpstr>HP001 4 hàng</vt:lpstr>
      <vt:lpstr>Lazydog</vt:lpstr>
      <vt:lpstr>Odibee Sans</vt:lpstr>
      <vt:lpstr>Roboto Condensed</vt:lpstr>
      <vt:lpstr>Office 主题​​</vt:lpstr>
      <vt:lpstr>End of the School Year by Slidesgo</vt:lpstr>
      <vt:lpstr>1_Office Theme</vt:lpstr>
      <vt:lpstr>2_Office Theme</vt:lpstr>
      <vt:lpstr>Office Theme</vt:lpstr>
      <vt:lpstr>4_Office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ll</dc:creator>
  <cp:lastModifiedBy>Administrator</cp:lastModifiedBy>
  <cp:revision>48</cp:revision>
  <dcterms:created xsi:type="dcterms:W3CDTF">2019-06-13T13:22:00Z</dcterms:created>
  <dcterms:modified xsi:type="dcterms:W3CDTF">2026-04-29T00:47:50Z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1033-11.2.0.10323</vt:lpwstr>
  </property>
  <property fmtid="{D5CDD505-2E9C-101B-9397-08002B2CF9AE}" pid="3" name="ICV">
    <vt:lpwstr>EB39BC04288C41AEB22A4B119BD87A60</vt:lpwstr>
  </property>
</Properties>
</file>